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Override1.xml" ContentType="application/vnd.openxmlformats-officedocument.themeOverrid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34" r:id="rId5"/>
    <p:sldMasterId id="2147484351" r:id="rId6"/>
    <p:sldMasterId id="2147484375" r:id="rId7"/>
  </p:sldMasterIdLst>
  <p:notesMasterIdLst>
    <p:notesMasterId r:id="rId33"/>
  </p:notesMasterIdLst>
  <p:handoutMasterIdLst>
    <p:handoutMasterId r:id="rId34"/>
  </p:handoutMasterIdLst>
  <p:sldIdLst>
    <p:sldId id="1356" r:id="rId8"/>
    <p:sldId id="1434" r:id="rId9"/>
    <p:sldId id="1364" r:id="rId10"/>
    <p:sldId id="1362" r:id="rId11"/>
    <p:sldId id="1363" r:id="rId12"/>
    <p:sldId id="1447" r:id="rId13"/>
    <p:sldId id="1422" r:id="rId14"/>
    <p:sldId id="1454" r:id="rId15"/>
    <p:sldId id="1465" r:id="rId16"/>
    <p:sldId id="1442" r:id="rId17"/>
    <p:sldId id="1460" r:id="rId18"/>
    <p:sldId id="1464" r:id="rId19"/>
    <p:sldId id="1449" r:id="rId20"/>
    <p:sldId id="1445" r:id="rId21"/>
    <p:sldId id="1463" r:id="rId22"/>
    <p:sldId id="1448" r:id="rId23"/>
    <p:sldId id="1450" r:id="rId24"/>
    <p:sldId id="1451" r:id="rId25"/>
    <p:sldId id="1456" r:id="rId26"/>
    <p:sldId id="1453" r:id="rId27"/>
    <p:sldId id="1455" r:id="rId28"/>
    <p:sldId id="1461" r:id="rId29"/>
    <p:sldId id="1459" r:id="rId30"/>
    <p:sldId id="1452" r:id="rId31"/>
    <p:sldId id="1417"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the Platform" id="{A073DAE3-B461-442F-A3D3-6642BD875E45}">
          <p14:sldIdLst>
            <p14:sldId id="1356"/>
            <p14:sldId id="1434"/>
          </p14:sldIdLst>
        </p14:section>
        <p14:section name="App Platform Setup" id="{EB9774B1-630C-407E-B937-11E1F046F6CD}">
          <p14:sldIdLst>
            <p14:sldId id="1364"/>
            <p14:sldId id="1362"/>
            <p14:sldId id="1363"/>
            <p14:sldId id="1447"/>
            <p14:sldId id="1422"/>
            <p14:sldId id="1454"/>
            <p14:sldId id="1465"/>
            <p14:sldId id="1442"/>
            <p14:sldId id="1460"/>
            <p14:sldId id="1464"/>
            <p14:sldId id="1449"/>
            <p14:sldId id="1445"/>
            <p14:sldId id="1463"/>
          </p14:sldIdLst>
        </p14:section>
        <p14:section name="Wrap Up" id="{8FF21642-E854-4732-B663-92A6A1A9EE0D}">
          <p14:sldIdLst>
            <p14:sldId id="1448"/>
            <p14:sldId id="1450"/>
            <p14:sldId id="1451"/>
            <p14:sldId id="1456"/>
            <p14:sldId id="1453"/>
            <p14:sldId id="1455"/>
            <p14:sldId id="1461"/>
            <p14:sldId id="1459"/>
            <p14:sldId id="1452"/>
            <p14:sldId id="141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1359"/>
    <a:srgbClr val="FF8B00"/>
    <a:srgbClr val="000000"/>
    <a:srgbClr val="002050"/>
    <a:srgbClr val="00BCF2"/>
    <a:srgbClr val="0078D7"/>
    <a:srgbClr val="008171"/>
    <a:srgbClr val="004A4F"/>
    <a:srgbClr val="FFB800"/>
    <a:srgbClr val="A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3" autoAdjust="0"/>
    <p:restoredTop sz="53480" autoAdjust="0"/>
  </p:normalViewPr>
  <p:slideViewPr>
    <p:cSldViewPr>
      <p:cViewPr varScale="1">
        <p:scale>
          <a:sx n="54" d="100"/>
          <a:sy n="54" d="100"/>
        </p:scale>
        <p:origin x="3762" y="78"/>
      </p:cViewPr>
      <p:guideLst>
        <p:guide orient="horz" pos="2203"/>
        <p:guide pos="3917"/>
      </p:guideLst>
    </p:cSldViewPr>
  </p:slideViewPr>
  <p:outlineViewPr>
    <p:cViewPr>
      <p:scale>
        <a:sx n="33" d="100"/>
        <a:sy n="33" d="100"/>
      </p:scale>
      <p:origin x="0" y="-7800"/>
    </p:cViewPr>
  </p:outlineViewPr>
  <p:notesTextViewPr>
    <p:cViewPr>
      <p:scale>
        <a:sx n="3" d="2"/>
        <a:sy n="3" d="2"/>
      </p:scale>
      <p:origin x="0" y="0"/>
    </p:cViewPr>
  </p:notesTextViewPr>
  <p:sorterViewPr>
    <p:cViewPr varScale="1">
      <p:scale>
        <a:sx n="1" d="1"/>
        <a:sy n="1" d="1"/>
      </p:scale>
      <p:origin x="0" y="-14484"/>
    </p:cViewPr>
  </p:sorterViewPr>
  <p:notesViewPr>
    <p:cSldViewPr showGuides="1">
      <p:cViewPr>
        <p:scale>
          <a:sx n="125" d="100"/>
          <a:sy n="125" d="100"/>
        </p:scale>
        <p:origin x="540" y="-207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DeCarlo" userId="54ad8562a32d8752" providerId="LiveId" clId="{F5138979-4EFE-4E6E-A024-123E33B77F24}"/>
    <pc:docChg chg="delSld modSection">
      <pc:chgData name="Paul DeCarlo" userId="54ad8562a32d8752" providerId="LiveId" clId="{F5138979-4EFE-4E6E-A024-123E33B77F24}" dt="2019-02-12T23:29:42.009" v="0" actId="2696"/>
      <pc:docMkLst>
        <pc:docMk/>
      </pc:docMkLst>
      <pc:sldChg chg="del">
        <pc:chgData name="Paul DeCarlo" userId="54ad8562a32d8752" providerId="LiveId" clId="{F5138979-4EFE-4E6E-A024-123E33B77F24}" dt="2019-02-12T23:29:42.009" v="0" actId="2696"/>
        <pc:sldMkLst>
          <pc:docMk/>
          <pc:sldMk cId="113652294" sldId="146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MS Azure Tour</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2/12/2019 5:29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MS Azure Tour</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2/12/2019 5:29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A66B9C7-15EC-4EB1-9F5F-52E1084B6642}" type="datetime8">
              <a:rPr lang="en-US" smtClean="0"/>
              <a:t>2/12/2019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1971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12</a:t>
            </a:fld>
            <a:endParaRPr lang="en-US" dirty="0"/>
          </a:p>
        </p:txBody>
      </p:sp>
    </p:spTree>
    <p:extLst>
      <p:ext uri="{BB962C8B-B14F-4D97-AF65-F5344CB8AC3E}">
        <p14:creationId xmlns:p14="http://schemas.microsoft.com/office/powerpoint/2010/main" val="182011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15</a:t>
            </a:fld>
            <a:endParaRPr lang="en-US" dirty="0"/>
          </a:p>
        </p:txBody>
      </p:sp>
    </p:spTree>
    <p:extLst>
      <p:ext uri="{BB962C8B-B14F-4D97-AF65-F5344CB8AC3E}">
        <p14:creationId xmlns:p14="http://schemas.microsoft.com/office/powerpoint/2010/main" val="1240488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2/12/2019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66391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2/12/2019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87542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19</a:t>
            </a:fld>
            <a:endParaRPr lang="en-US" dirty="0"/>
          </a:p>
        </p:txBody>
      </p:sp>
    </p:spTree>
    <p:extLst>
      <p:ext uri="{BB962C8B-B14F-4D97-AF65-F5344CB8AC3E}">
        <p14:creationId xmlns:p14="http://schemas.microsoft.com/office/powerpoint/2010/main" val="1794079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2/12/2019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91763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2/12/2019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06589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22</a:t>
            </a:fld>
            <a:endParaRPr lang="en-US" dirty="0"/>
          </a:p>
        </p:txBody>
      </p:sp>
    </p:spTree>
    <p:extLst>
      <p:ext uri="{BB962C8B-B14F-4D97-AF65-F5344CB8AC3E}">
        <p14:creationId xmlns:p14="http://schemas.microsoft.com/office/powerpoint/2010/main" val="556147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23</a:t>
            </a:fld>
            <a:endParaRPr lang="en-US" dirty="0"/>
          </a:p>
        </p:txBody>
      </p:sp>
    </p:spTree>
    <p:extLst>
      <p:ext uri="{BB962C8B-B14F-4D97-AF65-F5344CB8AC3E}">
        <p14:creationId xmlns:p14="http://schemas.microsoft.com/office/powerpoint/2010/main" val="1967790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2/12/2019 5:29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50951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2/12/2019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321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effectLst/>
                <a:latin typeface="Segoe UI Light" pitchFamily="34" charset="0"/>
                <a:ea typeface="+mn-ea"/>
                <a:cs typeface="+mn-cs"/>
              </a:rPr>
              <a:t>Everyone’s datacenter right now has a little</a:t>
            </a:r>
            <a:r>
              <a:rPr lang="en-US" sz="800" kern="1200" baseline="0" dirty="0">
                <a:solidFill>
                  <a:schemeClr val="tx1"/>
                </a:solidFill>
                <a:effectLst/>
                <a:latin typeface="Segoe UI Light" pitchFamily="34" charset="0"/>
                <a:ea typeface="+mn-ea"/>
                <a:cs typeface="+mn-cs"/>
              </a:rPr>
              <a:t> bit of everything—it’s evolved over time, with new technologies and standards cropping up at all times (OSS and proprietary alike). This isn’t a bad thing—but it’s a management challenge for sure. How do we expect to oversee and manage this ever-evolving set of technologies and, specifically, the non-centralized open source technologies that are now ubiquitous?  </a:t>
            </a:r>
          </a:p>
          <a:p>
            <a:endParaRPr lang="en-US" sz="800" kern="1200" baseline="0" dirty="0">
              <a:solidFill>
                <a:schemeClr val="tx1"/>
              </a:solidFill>
              <a:effectLst/>
              <a:latin typeface="Segoe UI Light" pitchFamily="34" charset="0"/>
              <a:ea typeface="+mn-ea"/>
              <a:cs typeface="+mn-cs"/>
            </a:endParaRPr>
          </a:p>
          <a:p>
            <a:r>
              <a:rPr lang="en-US" sz="800" kern="1200" baseline="0" dirty="0">
                <a:solidFill>
                  <a:schemeClr val="tx1"/>
                </a:solidFill>
                <a:effectLst/>
                <a:latin typeface="Segoe UI Light" pitchFamily="34" charset="0"/>
                <a:ea typeface="+mn-ea"/>
                <a:cs typeface="+mn-cs"/>
              </a:rPr>
              <a:t>Take a look through these technologies—some obviously will look very familiar to you and your evolving datacenter:</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Oracle</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SAP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Linux</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Office</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Windows</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NodeJS</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Apple</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Java</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Android</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PHP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Hadoop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MongoDB</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SharePoint</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Hadoop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SQL Server</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Drupal</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Joomla</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WordPress</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.NET</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Python</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Dropbox</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DB2</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Puppet</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Chef</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GitHub</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240699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a:t>
            </a:r>
            <a:r>
              <a:rPr lang="en-US" baseline="0" dirty="0"/>
              <a:t> – I use the quote about space being big and then bring in the Azure cloud and talk about how it is big as well and this session is going to help you navigate it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2/12/2019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51334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a:p>
          <a:p>
            <a:pPr marL="0" marR="0">
              <a:lnSpc>
                <a:spcPct val="107000"/>
              </a:lnSpc>
              <a:spcBef>
                <a:spcPts val="0"/>
              </a:spcBef>
              <a:spcAft>
                <a:spcPts val="800"/>
              </a:spcAft>
            </a:pPr>
            <a:r>
              <a:rPr lang="en-US" sz="1400" b="1" baseline="0" dirty="0"/>
              <a:t>Transition to NEXT Slide:</a:t>
            </a:r>
            <a:r>
              <a:rPr lang="en-US" sz="1400" baseline="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1698180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normAutofit fontScale="85000" lnSpcReduction="20000"/>
          </a:bodyPr>
          <a:lstStyle/>
          <a:p>
            <a:r>
              <a:rPr lang="en-US" b="1" dirty="0"/>
              <a:t>Slide Objectives:</a:t>
            </a:r>
          </a:p>
          <a:p>
            <a:pPr marL="171450" indent="-171450">
              <a:buFont typeface="Arial" pitchFamily="34" charset="0"/>
              <a:buChar char="•"/>
            </a:pPr>
            <a:r>
              <a:rPr lang="en-US" b="0" dirty="0"/>
              <a:t>Explain</a:t>
            </a:r>
            <a:r>
              <a:rPr lang="en-US" b="0" baseline="0" dirty="0"/>
              <a:t> the differences and relationship between IaaS, PaaS, and SaaS in more detail.</a:t>
            </a:r>
            <a:endParaRPr lang="en-US" b="0" dirty="0"/>
          </a:p>
          <a:p>
            <a:endParaRPr lang="en-US" b="1" dirty="0"/>
          </a:p>
          <a:p>
            <a:r>
              <a:rPr lang="en-US" b="1" dirty="0"/>
              <a:t>Speaking Points:</a:t>
            </a:r>
          </a:p>
          <a:p>
            <a:pPr marL="171450" indent="-171450">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1450" indent="-171450">
              <a:buFont typeface="Arial" pitchFamily="34" charset="0"/>
              <a:buChar char="•"/>
            </a:pPr>
            <a:r>
              <a:rPr lang="en-US" baseline="0" dirty="0"/>
              <a:t>Packaged Software</a:t>
            </a:r>
          </a:p>
          <a:p>
            <a:pPr marL="384431" lvl="1" indent="-171450">
              <a:buFont typeface="Arial" pitchFamily="34" charset="0"/>
              <a:buChar char="•"/>
            </a:pPr>
            <a:r>
              <a:rPr lang="en-US" baseline="0" dirty="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a:t>IaaS</a:t>
            </a:r>
          </a:p>
          <a:p>
            <a:pPr marL="384431" lvl="1" indent="-171450">
              <a:buFont typeface="Arial" pitchFamily="34" charset="0"/>
              <a:buChar char="•"/>
            </a:pPr>
            <a:r>
              <a:rPr lang="en-US" baseline="0" dirty="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a:t>Very few actually provide an OS</a:t>
            </a:r>
          </a:p>
          <a:p>
            <a:pPr marL="384431" lvl="1" indent="-171450">
              <a:buFont typeface="Arial" pitchFamily="34" charset="0"/>
              <a:buChar char="•"/>
            </a:pPr>
            <a:r>
              <a:rPr lang="en-US" baseline="0" dirty="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The only requirement was a credit card to pay for the services.</a:t>
            </a:r>
          </a:p>
          <a:p>
            <a:pPr marL="171450" indent="-171450">
              <a:buFont typeface="Arial" pitchFamily="34" charset="0"/>
              <a:buChar char="•"/>
            </a:pPr>
            <a:r>
              <a:rPr lang="en-US" baseline="0" dirty="0"/>
              <a:t>PaaS</a:t>
            </a:r>
          </a:p>
          <a:p>
            <a:pPr marL="384431" lvl="1" indent="-171450">
              <a:buFont typeface="Arial" pitchFamily="34" charset="0"/>
              <a:buChar char="•"/>
            </a:pPr>
            <a:r>
              <a:rPr lang="en-US" baseline="0" dirty="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a:t>The Windows Azure best fits in this category today.  </a:t>
            </a:r>
          </a:p>
          <a:p>
            <a:pPr marL="384431" lvl="1" indent="-171450">
              <a:buFont typeface="Arial" pitchFamily="34" charset="0"/>
              <a:buChar char="•"/>
            </a:pPr>
            <a:r>
              <a:rPr lang="en-US" baseline="0" dirty="0"/>
              <a:t>In fact because we don’t provide access to the underlying virtualization or operating system today, we’re often referred to as not providing IaaS.</a:t>
            </a:r>
          </a:p>
          <a:p>
            <a:pPr marL="384431" lvl="1" indent="-171450">
              <a:buFont typeface="Arial" pitchFamily="34" charset="0"/>
              <a:buChar char="•"/>
            </a:pPr>
            <a:r>
              <a:rPr lang="en-US" dirty="0"/>
              <a:t>PaaS offerings</a:t>
            </a:r>
            <a:r>
              <a:rPr lang="en-US" baseline="0" dirty="0"/>
              <a:t> further reduce the developer burden by additionally supporting the platform runtime and related application services. </a:t>
            </a:r>
          </a:p>
          <a:p>
            <a:pPr marL="384431" lvl="1" indent="-171450" algn="l">
              <a:buFont typeface="Arial" pitchFamily="34" charset="0"/>
              <a:buChar char="•"/>
            </a:pPr>
            <a:r>
              <a:rPr lang="en-US" baseline="0" dirty="0"/>
              <a:t>With PaaS, the developer can, almost immediately, begin creating the business logic for an application. </a:t>
            </a:r>
          </a:p>
          <a:p>
            <a:pPr marL="384431" lvl="1" indent="-171450" algn="l">
              <a:buFont typeface="Arial" pitchFamily="34" charset="0"/>
              <a:buChar char="•"/>
            </a:pPr>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1450" indent="-171450">
              <a:buFont typeface="Arial" pitchFamily="34" charset="0"/>
              <a:buChar char="•"/>
            </a:pPr>
            <a:r>
              <a:rPr lang="en-US" baseline="0" dirty="0"/>
              <a:t>SaaS</a:t>
            </a:r>
          </a:p>
          <a:p>
            <a:pPr marL="384431" lvl="1" indent="-171450">
              <a:buFont typeface="Arial" pitchFamily="34" charset="0"/>
              <a:buChar char="•"/>
            </a:pPr>
            <a:r>
              <a:rPr lang="en-US" dirty="0"/>
              <a:t>Finally, with SaaS,</a:t>
            </a:r>
            <a:r>
              <a:rPr lang="en-US" baseline="0" dirty="0"/>
              <a:t> a vendor provides the application and abstracts you from all of the underlying components.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9575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2/12/2019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78086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9</a:t>
            </a:fld>
            <a:endParaRPr lang="en-US" dirty="0"/>
          </a:p>
        </p:txBody>
      </p:sp>
    </p:spTree>
    <p:extLst>
      <p:ext uri="{BB962C8B-B14F-4D97-AF65-F5344CB8AC3E}">
        <p14:creationId xmlns:p14="http://schemas.microsoft.com/office/powerpoint/2010/main" val="3998671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2/12/2019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79211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24.png"/><Relationship Id="rId4" Type="http://schemas.microsoft.com/office/2007/relationships/hdphoto" Target="../media/hdphoto3.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pic>
        <p:nvPicPr>
          <p:cNvPr id="4" name="Picture 3"/>
          <p:cNvPicPr>
            <a:picLocks noChangeAspect="1"/>
          </p:cNvPicPr>
          <p:nvPr userDrawn="1"/>
        </p:nvPicPr>
        <p:blipFill>
          <a:blip r:embed="rId3"/>
          <a:stretch>
            <a:fillRect/>
          </a:stretch>
        </p:blipFill>
        <p:spPr>
          <a:xfrm>
            <a:off x="1489698" y="1624522"/>
            <a:ext cx="9457079" cy="3745480"/>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pic>
        <p:nvPicPr>
          <p:cNvPr id="7" name="Picture 6"/>
          <p:cNvPicPr>
            <a:picLocks noChangeAspect="1"/>
          </p:cNvPicPr>
          <p:nvPr userDrawn="1"/>
        </p:nvPicPr>
        <p:blipFill>
          <a:blip r:embed="rId3"/>
          <a:stretch>
            <a:fillRect/>
          </a:stretch>
        </p:blipFill>
        <p:spPr>
          <a:xfrm>
            <a:off x="6259173" y="1578257"/>
            <a:ext cx="5720102" cy="4657474"/>
          </a:xfrm>
          <a:prstGeom prst="rect">
            <a:avLst/>
          </a:prstGeom>
        </p:spPr>
      </p:pic>
    </p:spTree>
    <p:extLst>
      <p:ext uri="{BB962C8B-B14F-4D97-AF65-F5344CB8AC3E}">
        <p14:creationId xmlns:p14="http://schemas.microsoft.com/office/powerpoint/2010/main" val="4028806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0" y="1476621"/>
            <a:ext cx="11375536" cy="2040374"/>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2365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0" y="1476621"/>
            <a:ext cx="11375536" cy="2040374"/>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8818171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1">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27129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Philadelphia!</a:t>
            </a:r>
          </a:p>
        </p:txBody>
      </p:sp>
      <p:pic>
        <p:nvPicPr>
          <p:cNvPr id="7" name="Picture 6"/>
          <p:cNvPicPr>
            <a:picLocks noChangeAspect="1"/>
          </p:cNvPicPr>
          <p:nvPr userDrawn="1"/>
        </p:nvPicPr>
        <p:blipFill>
          <a:blip r:embed="rId2"/>
          <a:stretch>
            <a:fillRect/>
          </a:stretch>
        </p:blipFill>
        <p:spPr>
          <a:xfrm>
            <a:off x="6218237" y="1039704"/>
            <a:ext cx="5482059" cy="519189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2378565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Tokyo!</a:t>
            </a:r>
          </a:p>
        </p:txBody>
      </p:sp>
      <p:pic>
        <p:nvPicPr>
          <p:cNvPr id="5" name="Picture 4"/>
          <p:cNvPicPr>
            <a:picLocks noChangeAspect="1"/>
          </p:cNvPicPr>
          <p:nvPr userDrawn="1"/>
        </p:nvPicPr>
        <p:blipFill>
          <a:blip r:embed="rId2"/>
          <a:stretch>
            <a:fillRect/>
          </a:stretch>
        </p:blipFill>
        <p:spPr>
          <a:xfrm>
            <a:off x="6061933" y="761437"/>
            <a:ext cx="5642641" cy="547165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1031491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218237" y="1039704"/>
            <a:ext cx="5482059" cy="519189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Stockholm!</a:t>
            </a:r>
          </a:p>
        </p:txBody>
      </p:sp>
      <p:pic>
        <p:nvPicPr>
          <p:cNvPr id="6" name="Picture 5"/>
          <p:cNvPicPr>
            <a:picLocks noChangeAspect="1"/>
          </p:cNvPicPr>
          <p:nvPr userDrawn="1"/>
        </p:nvPicPr>
        <p:blipFill>
          <a:blip r:embed="rId2"/>
          <a:stretch>
            <a:fillRect/>
          </a:stretch>
        </p:blipFill>
        <p:spPr>
          <a:xfrm>
            <a:off x="6126798" y="296897"/>
            <a:ext cx="5486340" cy="592991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1535645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Tel Aviv!</a:t>
            </a:r>
          </a:p>
        </p:txBody>
      </p:sp>
      <p:pic>
        <p:nvPicPr>
          <p:cNvPr id="6" name="Picture 5"/>
          <p:cNvPicPr>
            <a:picLocks noChangeAspect="1"/>
          </p:cNvPicPr>
          <p:nvPr userDrawn="1"/>
        </p:nvPicPr>
        <p:blipFill>
          <a:blip r:embed="rId2"/>
          <a:stretch>
            <a:fillRect/>
          </a:stretch>
        </p:blipFill>
        <p:spPr>
          <a:xfrm>
            <a:off x="6213224" y="479425"/>
            <a:ext cx="5501093" cy="579783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2591797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Paris!</a:t>
            </a:r>
          </a:p>
        </p:txBody>
      </p:sp>
      <p:pic>
        <p:nvPicPr>
          <p:cNvPr id="6" name="Picture 5"/>
          <p:cNvPicPr>
            <a:picLocks noChangeAspect="1"/>
          </p:cNvPicPr>
          <p:nvPr userDrawn="1"/>
        </p:nvPicPr>
        <p:blipFill>
          <a:blip r:embed="rId2"/>
          <a:stretch>
            <a:fillRect/>
          </a:stretch>
        </p:blipFill>
        <p:spPr>
          <a:xfrm>
            <a:off x="6309676" y="1099760"/>
            <a:ext cx="5441731" cy="513453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2059295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5577785"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Washington, D.C.!</a:t>
            </a:r>
          </a:p>
        </p:txBody>
      </p:sp>
      <p:pic>
        <p:nvPicPr>
          <p:cNvPr id="6" name="Picture 5"/>
          <p:cNvPicPr>
            <a:picLocks noChangeAspect="1"/>
          </p:cNvPicPr>
          <p:nvPr userDrawn="1"/>
        </p:nvPicPr>
        <p:blipFill>
          <a:blip r:embed="rId2"/>
          <a:stretch>
            <a:fillRect/>
          </a:stretch>
        </p:blipFill>
        <p:spPr>
          <a:xfrm>
            <a:off x="6282976" y="936970"/>
            <a:ext cx="5537370" cy="540231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2249431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Atlanta!</a:t>
            </a:r>
          </a:p>
        </p:txBody>
      </p:sp>
      <p:pic>
        <p:nvPicPr>
          <p:cNvPr id="6" name="Picture 5"/>
          <p:cNvPicPr>
            <a:picLocks noChangeAspect="1"/>
          </p:cNvPicPr>
          <p:nvPr userDrawn="1"/>
        </p:nvPicPr>
        <p:blipFill>
          <a:blip r:embed="rId2"/>
          <a:stretch>
            <a:fillRect/>
          </a:stretch>
        </p:blipFill>
        <p:spPr>
          <a:xfrm>
            <a:off x="6010755" y="845530"/>
            <a:ext cx="5781235" cy="547113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741280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Frankfurt!</a:t>
            </a:r>
          </a:p>
        </p:txBody>
      </p:sp>
      <p:pic>
        <p:nvPicPr>
          <p:cNvPr id="6" name="Picture 5"/>
          <p:cNvPicPr>
            <a:picLocks noChangeAspect="1"/>
          </p:cNvPicPr>
          <p:nvPr userDrawn="1"/>
        </p:nvPicPr>
        <p:blipFill>
          <a:blip r:embed="rId2"/>
          <a:stretch>
            <a:fillRect/>
          </a:stretch>
        </p:blipFill>
        <p:spPr>
          <a:xfrm>
            <a:off x="6126798" y="754092"/>
            <a:ext cx="5671214" cy="55625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10943782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Budapest!</a:t>
            </a:r>
          </a:p>
        </p:txBody>
      </p:sp>
      <p:pic>
        <p:nvPicPr>
          <p:cNvPr id="6" name="Picture 5"/>
          <p:cNvPicPr>
            <a:picLocks noChangeAspect="1"/>
          </p:cNvPicPr>
          <p:nvPr userDrawn="1"/>
        </p:nvPicPr>
        <p:blipFill>
          <a:blip r:embed="rId2"/>
          <a:stretch>
            <a:fillRect/>
          </a:stretch>
        </p:blipFill>
        <p:spPr>
          <a:xfrm>
            <a:off x="6259173" y="1578257"/>
            <a:ext cx="5720102" cy="465747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3287515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061933" y="761437"/>
            <a:ext cx="5642641" cy="5471651"/>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507006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27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875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stretch>
            <a:fillRect/>
          </a:stretch>
        </p:blipFill>
        <p:spPr>
          <a:xfrm>
            <a:off x="6126798" y="296897"/>
            <a:ext cx="5486340" cy="5929916"/>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2027682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659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87395" y="1172231"/>
            <a:ext cx="10661686" cy="2363890"/>
          </a:xfrm>
          <a:prstGeom prst="rect">
            <a:avLst/>
          </a:prstGeom>
        </p:spPr>
        <p:txBody>
          <a:bodyPr lIns="0" tIns="0" rIns="0" bIns="0" anchor="b"/>
          <a:lstStyle/>
          <a:p>
            <a:pPr lvl="0">
              <a:defRPr sz="1800">
                <a:solidFill>
                  <a:srgbClr val="000000"/>
                </a:solidFill>
              </a:defRPr>
            </a:pPr>
            <a:r>
              <a:rPr sz="5915">
                <a:solidFill>
                  <a:srgbClr val="FFFFFF"/>
                </a:solidFill>
              </a:rPr>
              <a:t>Title Text</a:t>
            </a:r>
          </a:p>
        </p:txBody>
      </p:sp>
      <p:sp>
        <p:nvSpPr>
          <p:cNvPr id="6" name="Shape 6"/>
          <p:cNvSpPr>
            <a:spLocks noGrp="1"/>
          </p:cNvSpPr>
          <p:nvPr>
            <p:ph type="body" idx="1"/>
          </p:nvPr>
        </p:nvSpPr>
        <p:spPr>
          <a:xfrm>
            <a:off x="887395" y="3600885"/>
            <a:ext cx="10661686" cy="1729086"/>
          </a:xfrm>
          <a:prstGeom prst="rect">
            <a:avLst/>
          </a:prstGeom>
        </p:spPr>
        <p:txBody>
          <a:bodyPr lIns="0" tIns="0" rIns="0" bIns="0" anchor="t"/>
          <a:lstStyle>
            <a:lvl1pPr marL="0" indent="0" algn="ctr">
              <a:spcBef>
                <a:spcPts val="0"/>
              </a:spcBef>
              <a:buSzTx/>
              <a:buNone/>
              <a:defRPr sz="2448"/>
            </a:lvl1pPr>
            <a:lvl2pPr marL="0" indent="0" algn="ctr">
              <a:spcBef>
                <a:spcPts val="0"/>
              </a:spcBef>
              <a:buSzTx/>
              <a:buNone/>
              <a:defRPr sz="2448"/>
            </a:lvl2pPr>
            <a:lvl3pPr marL="0" indent="0" algn="ctr">
              <a:spcBef>
                <a:spcPts val="0"/>
              </a:spcBef>
              <a:buSzTx/>
              <a:buNone/>
              <a:defRPr sz="2448"/>
            </a:lvl3pPr>
            <a:lvl4pPr marL="0" indent="0" algn="ctr">
              <a:spcBef>
                <a:spcPts val="0"/>
              </a:spcBef>
              <a:buSzTx/>
              <a:buNone/>
              <a:defRPr sz="2448"/>
            </a:lvl4pPr>
            <a:lvl5pPr marL="0" indent="0" algn="ctr">
              <a:spcBef>
                <a:spcPts val="0"/>
              </a:spcBef>
              <a:buSzTx/>
              <a:buNone/>
              <a:defRPr sz="2448"/>
            </a:lvl5pPr>
          </a:lstStyle>
          <a:p>
            <a:pPr lvl="0">
              <a:defRPr sz="1800">
                <a:solidFill>
                  <a:srgbClr val="000000"/>
                </a:solidFill>
              </a:defRPr>
            </a:pPr>
            <a:r>
              <a:rPr sz="2448">
                <a:solidFill>
                  <a:srgbClr val="FFFFFF"/>
                </a:solidFill>
              </a:rPr>
              <a:t>Body Level One</a:t>
            </a:r>
          </a:p>
          <a:p>
            <a:pPr lvl="1">
              <a:defRPr sz="1800">
                <a:solidFill>
                  <a:srgbClr val="000000"/>
                </a:solidFill>
              </a:defRPr>
            </a:pPr>
            <a:r>
              <a:rPr sz="2448">
                <a:solidFill>
                  <a:srgbClr val="FFFFFF"/>
                </a:solidFill>
              </a:rPr>
              <a:t>Body Level Two</a:t>
            </a:r>
          </a:p>
          <a:p>
            <a:pPr lvl="2">
              <a:defRPr sz="1800">
                <a:solidFill>
                  <a:srgbClr val="000000"/>
                </a:solidFill>
              </a:defRPr>
            </a:pPr>
            <a:r>
              <a:rPr sz="2448">
                <a:solidFill>
                  <a:srgbClr val="FFFFFF"/>
                </a:solidFill>
              </a:rPr>
              <a:t>Body Level Three</a:t>
            </a:r>
          </a:p>
          <a:p>
            <a:pPr lvl="3">
              <a:defRPr sz="1800">
                <a:solidFill>
                  <a:srgbClr val="000000"/>
                </a:solidFill>
              </a:defRPr>
            </a:pPr>
            <a:r>
              <a:rPr sz="2448">
                <a:solidFill>
                  <a:srgbClr val="FFFFFF"/>
                </a:solidFill>
              </a:rPr>
              <a:t>Body Level Four</a:t>
            </a:r>
          </a:p>
          <a:p>
            <a:pPr lvl="4">
              <a:defRPr sz="1800">
                <a:solidFill>
                  <a:srgbClr val="000000"/>
                </a:solidFill>
              </a:defRPr>
            </a:pPr>
            <a:r>
              <a:rPr sz="2448">
                <a:solidFill>
                  <a:srgbClr val="FFFFFF"/>
                </a:solidFill>
              </a:rPr>
              <a:t>Body Level Five</a:t>
            </a:r>
          </a:p>
        </p:txBody>
      </p:sp>
    </p:spTree>
    <p:extLst>
      <p:ext uri="{BB962C8B-B14F-4D97-AF65-F5344CB8AC3E}">
        <p14:creationId xmlns:p14="http://schemas.microsoft.com/office/powerpoint/2010/main" val="125081740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Alternative Title Navy 01">
    <p:spTree>
      <p:nvGrpSpPr>
        <p:cNvPr id="1" name=""/>
        <p:cNvGrpSpPr/>
        <p:nvPr/>
      </p:nvGrpSpPr>
      <p:grpSpPr>
        <a:xfrm>
          <a:off x="0" y="0"/>
          <a:ext cx="0" cy="0"/>
          <a:chOff x="0" y="0"/>
          <a:chExt cx="0" cy="0"/>
        </a:xfrm>
      </p:grpSpPr>
      <p:sp>
        <p:nvSpPr>
          <p:cNvPr id="5" name="Rectangle 13"/>
          <p:cNvSpPr>
            <a:spLocks noChangeArrowheads="1"/>
          </p:cNvSpPr>
          <p:nvPr userDrawn="1"/>
        </p:nvSpPr>
        <p:spPr bwMode="auto">
          <a:xfrm rot="5400000">
            <a:off x="6119473" y="692096"/>
            <a:ext cx="197531" cy="12436475"/>
          </a:xfrm>
          <a:prstGeom prst="rect">
            <a:avLst/>
          </a:prstGeom>
          <a:solidFill>
            <a:srgbClr val="002050"/>
          </a:solidFill>
          <a:ln>
            <a:noFill/>
          </a:ln>
          <a:extLst/>
        </p:spPr>
        <p:txBody>
          <a:bodyPr/>
          <a:lstStyle>
            <a:lvl1pPr>
              <a:spcBef>
                <a:spcPct val="20000"/>
              </a:spcBef>
              <a:buChar char="•"/>
              <a:defRPr sz="2000">
                <a:solidFill>
                  <a:srgbClr val="002A46"/>
                </a:solidFill>
                <a:latin typeface="Trebuchet MS" pitchFamily="34" charset="0"/>
              </a:defRPr>
            </a:lvl1pPr>
            <a:lvl2pPr marL="742950" indent="-285750">
              <a:spcBef>
                <a:spcPct val="20000"/>
              </a:spcBef>
              <a:buChar char="–"/>
              <a:defRPr sz="2000">
                <a:solidFill>
                  <a:srgbClr val="002A46"/>
                </a:solidFill>
                <a:latin typeface="Trebuchet MS" pitchFamily="34" charset="0"/>
              </a:defRPr>
            </a:lvl2pPr>
            <a:lvl3pPr marL="1143000" indent="-228600">
              <a:spcBef>
                <a:spcPct val="20000"/>
              </a:spcBef>
              <a:buChar char="•"/>
              <a:defRPr sz="2000">
                <a:solidFill>
                  <a:srgbClr val="002A46"/>
                </a:solidFill>
                <a:latin typeface="Trebuchet MS" pitchFamily="34" charset="0"/>
              </a:defRPr>
            </a:lvl3pPr>
            <a:lvl4pPr marL="1600200" indent="-228600">
              <a:spcBef>
                <a:spcPct val="20000"/>
              </a:spcBef>
              <a:buChar char="–"/>
              <a:defRPr sz="2000">
                <a:solidFill>
                  <a:srgbClr val="002A46"/>
                </a:solidFill>
                <a:latin typeface="Trebuchet MS" pitchFamily="34" charset="0"/>
              </a:defRPr>
            </a:lvl4pPr>
            <a:lvl5pPr marL="2057400" indent="-228600">
              <a:spcBef>
                <a:spcPct val="20000"/>
              </a:spcBef>
              <a:buChar char="»"/>
              <a:defRPr sz="2000">
                <a:solidFill>
                  <a:srgbClr val="002A46"/>
                </a:solidFill>
                <a:latin typeface="Trebuchet MS" pitchFamily="34" charset="0"/>
              </a:defRPr>
            </a:lvl5pPr>
            <a:lvl6pPr marL="2514600" indent="-228600" eaLnBrk="0" fontAlgn="base" hangingPunct="0">
              <a:spcBef>
                <a:spcPct val="20000"/>
              </a:spcBef>
              <a:spcAft>
                <a:spcPct val="0"/>
              </a:spcAft>
              <a:buChar char="»"/>
              <a:defRPr sz="2000">
                <a:solidFill>
                  <a:srgbClr val="002A46"/>
                </a:solidFill>
                <a:latin typeface="Trebuchet MS" pitchFamily="34" charset="0"/>
              </a:defRPr>
            </a:lvl6pPr>
            <a:lvl7pPr marL="2971800" indent="-228600" eaLnBrk="0" fontAlgn="base" hangingPunct="0">
              <a:spcBef>
                <a:spcPct val="20000"/>
              </a:spcBef>
              <a:spcAft>
                <a:spcPct val="0"/>
              </a:spcAft>
              <a:buChar char="»"/>
              <a:defRPr sz="2000">
                <a:solidFill>
                  <a:srgbClr val="002A46"/>
                </a:solidFill>
                <a:latin typeface="Trebuchet MS" pitchFamily="34" charset="0"/>
              </a:defRPr>
            </a:lvl7pPr>
            <a:lvl8pPr marL="3429000" indent="-228600" eaLnBrk="0" fontAlgn="base" hangingPunct="0">
              <a:spcBef>
                <a:spcPct val="20000"/>
              </a:spcBef>
              <a:spcAft>
                <a:spcPct val="0"/>
              </a:spcAft>
              <a:buChar char="»"/>
              <a:defRPr sz="2000">
                <a:solidFill>
                  <a:srgbClr val="002A46"/>
                </a:solidFill>
                <a:latin typeface="Trebuchet MS" pitchFamily="34" charset="0"/>
              </a:defRPr>
            </a:lvl8pPr>
            <a:lvl9pPr marL="3886200" indent="-228600" eaLnBrk="0" fontAlgn="base" hangingPunct="0">
              <a:spcBef>
                <a:spcPct val="20000"/>
              </a:spcBef>
              <a:spcAft>
                <a:spcPct val="0"/>
              </a:spcAft>
              <a:buChar char="»"/>
              <a:defRPr sz="2000">
                <a:solidFill>
                  <a:srgbClr val="002A46"/>
                </a:solidFill>
                <a:latin typeface="Trebuchet MS" pitchFamily="34" charset="0"/>
              </a:defRPr>
            </a:lvl9pPr>
          </a:lstStyle>
          <a:p>
            <a:pPr marL="0" marR="0" lvl="0" indent="0" algn="l" defTabSz="932597" rtl="0" eaLnBrk="1" fontAlgn="auto" latinLnBrk="0" hangingPunct="1">
              <a:lnSpc>
                <a:spcPct val="100000"/>
              </a:lnSpc>
              <a:spcBef>
                <a:spcPct val="0"/>
              </a:spcBef>
              <a:spcAft>
                <a:spcPts val="0"/>
              </a:spcAft>
              <a:buClrTx/>
              <a:buSzTx/>
              <a:buFontTx/>
              <a:buNone/>
              <a:tabLst/>
              <a:defRPr/>
            </a:pPr>
            <a:endParaRPr kumimoji="0" lang="en-US" altLang="en-US" sz="2447" b="0" i="0" u="none" strike="noStrike" kern="1200" cap="none" spc="0" normalizeH="0" baseline="0" noProof="0" dirty="0">
              <a:ln>
                <a:noFill/>
              </a:ln>
              <a:solidFill>
                <a:srgbClr val="262626"/>
              </a:solidFill>
              <a:effectLst/>
              <a:uLnTx/>
              <a:uFillTx/>
              <a:latin typeface="Arial" panose="020B0604020202020204" pitchFamily="34" charset="0"/>
              <a:ea typeface="ＭＳ Ｐゴシック" panose="020B0600070205080204" pitchFamily="34" charset="-128"/>
              <a:cs typeface="+mn-cs"/>
            </a:endParaRPr>
          </a:p>
        </p:txBody>
      </p:sp>
      <p:grpSp>
        <p:nvGrpSpPr>
          <p:cNvPr id="6" name="Group 6"/>
          <p:cNvGrpSpPr>
            <a:grpSpLocks/>
          </p:cNvGrpSpPr>
          <p:nvPr userDrawn="1"/>
        </p:nvGrpSpPr>
        <p:grpSpPr bwMode="auto">
          <a:xfrm>
            <a:off x="10494896" y="6288596"/>
            <a:ext cx="1201545" cy="338393"/>
            <a:chOff x="8512175" y="5545138"/>
            <a:chExt cx="1776412" cy="566738"/>
          </a:xfrm>
        </p:grpSpPr>
        <p:sp>
          <p:nvSpPr>
            <p:cNvPr id="7" name="Freeform 5"/>
            <p:cNvSpPr>
              <a:spLocks noEditPoints="1"/>
            </p:cNvSpPr>
            <p:nvPr userDrawn="1"/>
          </p:nvSpPr>
          <p:spPr bwMode="auto">
            <a:xfrm>
              <a:off x="10161588" y="6002338"/>
              <a:ext cx="60325" cy="61913"/>
            </a:xfrm>
            <a:custGeom>
              <a:avLst/>
              <a:gdLst>
                <a:gd name="T0" fmla="*/ 58245 w 29"/>
                <a:gd name="T1" fmla="*/ 27754 h 29"/>
                <a:gd name="T2" fmla="*/ 31203 w 29"/>
                <a:gd name="T3" fmla="*/ 59778 h 29"/>
                <a:gd name="T4" fmla="*/ 0 w 29"/>
                <a:gd name="T5" fmla="*/ 32024 h 29"/>
                <a:gd name="T6" fmla="*/ 27042 w 29"/>
                <a:gd name="T7" fmla="*/ 0 h 29"/>
                <a:gd name="T8" fmla="*/ 58245 w 29"/>
                <a:gd name="T9" fmla="*/ 27754 h 29"/>
                <a:gd name="T10" fmla="*/ 6241 w 29"/>
                <a:gd name="T11" fmla="*/ 32024 h 29"/>
                <a:gd name="T12" fmla="*/ 31203 w 29"/>
                <a:gd name="T13" fmla="*/ 55508 h 29"/>
                <a:gd name="T14" fmla="*/ 54084 w 29"/>
                <a:gd name="T15" fmla="*/ 29889 h 29"/>
                <a:gd name="T16" fmla="*/ 27042 w 29"/>
                <a:gd name="T17" fmla="*/ 4270 h 29"/>
                <a:gd name="T18" fmla="*/ 6241 w 29"/>
                <a:gd name="T19" fmla="*/ 32024 h 29"/>
                <a:gd name="T20" fmla="*/ 24962 w 29"/>
                <a:gd name="T21" fmla="*/ 46968 h 29"/>
                <a:gd name="T22" fmla="*/ 20802 w 29"/>
                <a:gd name="T23" fmla="*/ 49103 h 29"/>
                <a:gd name="T24" fmla="*/ 18722 w 29"/>
                <a:gd name="T25" fmla="*/ 14945 h 29"/>
                <a:gd name="T26" fmla="*/ 31203 w 29"/>
                <a:gd name="T27" fmla="*/ 12810 h 29"/>
                <a:gd name="T28" fmla="*/ 41603 w 29"/>
                <a:gd name="T29" fmla="*/ 21349 h 29"/>
                <a:gd name="T30" fmla="*/ 35363 w 29"/>
                <a:gd name="T31" fmla="*/ 32024 h 29"/>
                <a:gd name="T32" fmla="*/ 45764 w 29"/>
                <a:gd name="T33" fmla="*/ 46968 h 29"/>
                <a:gd name="T34" fmla="*/ 39523 w 29"/>
                <a:gd name="T35" fmla="*/ 46968 h 29"/>
                <a:gd name="T36" fmla="*/ 31203 w 29"/>
                <a:gd name="T37" fmla="*/ 32024 h 29"/>
                <a:gd name="T38" fmla="*/ 22882 w 29"/>
                <a:gd name="T39" fmla="*/ 32024 h 29"/>
                <a:gd name="T40" fmla="*/ 24962 w 29"/>
                <a:gd name="T41" fmla="*/ 46968 h 29"/>
                <a:gd name="T42" fmla="*/ 29122 w 29"/>
                <a:gd name="T43" fmla="*/ 27754 h 29"/>
                <a:gd name="T44" fmla="*/ 37443 w 29"/>
                <a:gd name="T45" fmla="*/ 21349 h 29"/>
                <a:gd name="T46" fmla="*/ 29122 w 29"/>
                <a:gd name="T47" fmla="*/ 17079 h 29"/>
                <a:gd name="T48" fmla="*/ 22882 w 29"/>
                <a:gd name="T49" fmla="*/ 17079 h 29"/>
                <a:gd name="T50" fmla="*/ 22882 w 29"/>
                <a:gd name="T51" fmla="*/ 29889 h 29"/>
                <a:gd name="T52" fmla="*/ 29122 w 29"/>
                <a:gd name="T53" fmla="*/ 27754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9" h="29">
                  <a:moveTo>
                    <a:pt x="28" y="13"/>
                  </a:moveTo>
                  <a:cubicBezTo>
                    <a:pt x="29" y="21"/>
                    <a:pt x="23" y="28"/>
                    <a:pt x="15" y="28"/>
                  </a:cubicBezTo>
                  <a:cubicBezTo>
                    <a:pt x="7" y="29"/>
                    <a:pt x="1" y="23"/>
                    <a:pt x="0" y="15"/>
                  </a:cubicBezTo>
                  <a:cubicBezTo>
                    <a:pt x="0" y="7"/>
                    <a:pt x="6" y="1"/>
                    <a:pt x="13" y="0"/>
                  </a:cubicBezTo>
                  <a:cubicBezTo>
                    <a:pt x="21" y="0"/>
                    <a:pt x="28" y="6"/>
                    <a:pt x="28" y="13"/>
                  </a:cubicBezTo>
                  <a:moveTo>
                    <a:pt x="3" y="15"/>
                  </a:moveTo>
                  <a:cubicBezTo>
                    <a:pt x="3" y="22"/>
                    <a:pt x="8" y="27"/>
                    <a:pt x="15" y="26"/>
                  </a:cubicBezTo>
                  <a:cubicBezTo>
                    <a:pt x="22" y="26"/>
                    <a:pt x="26" y="20"/>
                    <a:pt x="26" y="14"/>
                  </a:cubicBezTo>
                  <a:cubicBezTo>
                    <a:pt x="26" y="7"/>
                    <a:pt x="20" y="2"/>
                    <a:pt x="13" y="2"/>
                  </a:cubicBezTo>
                  <a:cubicBezTo>
                    <a:pt x="7" y="3"/>
                    <a:pt x="2" y="8"/>
                    <a:pt x="3" y="15"/>
                  </a:cubicBezTo>
                  <a:moveTo>
                    <a:pt x="12" y="22"/>
                  </a:moveTo>
                  <a:cubicBezTo>
                    <a:pt x="10" y="23"/>
                    <a:pt x="10" y="23"/>
                    <a:pt x="10" y="23"/>
                  </a:cubicBezTo>
                  <a:cubicBezTo>
                    <a:pt x="9" y="7"/>
                    <a:pt x="9" y="7"/>
                    <a:pt x="9" y="7"/>
                  </a:cubicBezTo>
                  <a:cubicBezTo>
                    <a:pt x="15" y="6"/>
                    <a:pt x="15" y="6"/>
                    <a:pt x="15" y="6"/>
                  </a:cubicBezTo>
                  <a:cubicBezTo>
                    <a:pt x="18" y="6"/>
                    <a:pt x="20" y="7"/>
                    <a:pt x="20" y="10"/>
                  </a:cubicBezTo>
                  <a:cubicBezTo>
                    <a:pt x="21" y="13"/>
                    <a:pt x="19" y="14"/>
                    <a:pt x="17" y="15"/>
                  </a:cubicBezTo>
                  <a:cubicBezTo>
                    <a:pt x="22" y="22"/>
                    <a:pt x="22" y="22"/>
                    <a:pt x="22" y="22"/>
                  </a:cubicBezTo>
                  <a:cubicBezTo>
                    <a:pt x="19" y="22"/>
                    <a:pt x="19" y="22"/>
                    <a:pt x="19" y="22"/>
                  </a:cubicBezTo>
                  <a:cubicBezTo>
                    <a:pt x="15" y="15"/>
                    <a:pt x="15" y="15"/>
                    <a:pt x="15" y="15"/>
                  </a:cubicBezTo>
                  <a:cubicBezTo>
                    <a:pt x="11" y="15"/>
                    <a:pt x="11" y="15"/>
                    <a:pt x="11" y="15"/>
                  </a:cubicBezTo>
                  <a:lnTo>
                    <a:pt x="12" y="22"/>
                  </a:lnTo>
                  <a:close/>
                  <a:moveTo>
                    <a:pt x="14" y="13"/>
                  </a:moveTo>
                  <a:cubicBezTo>
                    <a:pt x="16" y="13"/>
                    <a:pt x="19" y="13"/>
                    <a:pt x="18" y="10"/>
                  </a:cubicBezTo>
                  <a:cubicBezTo>
                    <a:pt x="18" y="8"/>
                    <a:pt x="16" y="8"/>
                    <a:pt x="14" y="8"/>
                  </a:cubicBezTo>
                  <a:cubicBezTo>
                    <a:pt x="11" y="8"/>
                    <a:pt x="11" y="8"/>
                    <a:pt x="11" y="8"/>
                  </a:cubicBezTo>
                  <a:cubicBezTo>
                    <a:pt x="11" y="14"/>
                    <a:pt x="11" y="14"/>
                    <a:pt x="11" y="14"/>
                  </a:cubicBezTo>
                  <a:lnTo>
                    <a:pt x="14" y="13"/>
                  </a:lnTo>
                  <a:close/>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8" name="Freeform 6"/>
            <p:cNvSpPr>
              <a:spLocks/>
            </p:cNvSpPr>
            <p:nvPr userDrawn="1"/>
          </p:nvSpPr>
          <p:spPr bwMode="auto">
            <a:xfrm>
              <a:off x="9694863" y="5572125"/>
              <a:ext cx="385762" cy="538163"/>
            </a:xfrm>
            <a:custGeom>
              <a:avLst/>
              <a:gdLst>
                <a:gd name="T0" fmla="*/ 381614 w 186"/>
                <a:gd name="T1" fmla="*/ 182180 h 257"/>
                <a:gd name="T2" fmla="*/ 352578 w 186"/>
                <a:gd name="T3" fmla="*/ 180086 h 257"/>
                <a:gd name="T4" fmla="*/ 317320 w 186"/>
                <a:gd name="T5" fmla="*/ 182180 h 257"/>
                <a:gd name="T6" fmla="*/ 286211 w 186"/>
                <a:gd name="T7" fmla="*/ 192650 h 257"/>
                <a:gd name="T8" fmla="*/ 244731 w 186"/>
                <a:gd name="T9" fmla="*/ 219872 h 257"/>
                <a:gd name="T10" fmla="*/ 205325 w 186"/>
                <a:gd name="T11" fmla="*/ 247094 h 257"/>
                <a:gd name="T12" fmla="*/ 178363 w 186"/>
                <a:gd name="T13" fmla="*/ 265940 h 257"/>
                <a:gd name="T14" fmla="*/ 182511 w 186"/>
                <a:gd name="T15" fmla="*/ 259658 h 257"/>
                <a:gd name="T16" fmla="*/ 215695 w 186"/>
                <a:gd name="T17" fmla="*/ 211496 h 257"/>
                <a:gd name="T18" fmla="*/ 234361 w 186"/>
                <a:gd name="T19" fmla="*/ 184274 h 257"/>
                <a:gd name="T20" fmla="*/ 279989 w 186"/>
                <a:gd name="T21" fmla="*/ 119359 h 257"/>
                <a:gd name="T22" fmla="*/ 313172 w 186"/>
                <a:gd name="T23" fmla="*/ 77479 h 257"/>
                <a:gd name="T24" fmla="*/ 362948 w 186"/>
                <a:gd name="T25" fmla="*/ 12564 h 257"/>
                <a:gd name="T26" fmla="*/ 365022 w 186"/>
                <a:gd name="T27" fmla="*/ 4188 h 257"/>
                <a:gd name="T28" fmla="*/ 354652 w 186"/>
                <a:gd name="T29" fmla="*/ 0 h 257"/>
                <a:gd name="T30" fmla="*/ 286211 w 186"/>
                <a:gd name="T31" fmla="*/ 16752 h 257"/>
                <a:gd name="T32" fmla="*/ 253027 w 186"/>
                <a:gd name="T33" fmla="*/ 25128 h 257"/>
                <a:gd name="T34" fmla="*/ 250953 w 186"/>
                <a:gd name="T35" fmla="*/ 31410 h 257"/>
                <a:gd name="T36" fmla="*/ 257175 w 186"/>
                <a:gd name="T37" fmla="*/ 35598 h 257"/>
                <a:gd name="T38" fmla="*/ 269619 w 186"/>
                <a:gd name="T39" fmla="*/ 33504 h 257"/>
                <a:gd name="T40" fmla="*/ 277915 w 186"/>
                <a:gd name="T41" fmla="*/ 31410 h 257"/>
                <a:gd name="T42" fmla="*/ 273767 w 186"/>
                <a:gd name="T43" fmla="*/ 39786 h 257"/>
                <a:gd name="T44" fmla="*/ 232287 w 186"/>
                <a:gd name="T45" fmla="*/ 102607 h 257"/>
                <a:gd name="T46" fmla="*/ 213621 w 186"/>
                <a:gd name="T47" fmla="*/ 129829 h 257"/>
                <a:gd name="T48" fmla="*/ 172141 w 186"/>
                <a:gd name="T49" fmla="*/ 188462 h 257"/>
                <a:gd name="T50" fmla="*/ 151401 w 186"/>
                <a:gd name="T51" fmla="*/ 219872 h 257"/>
                <a:gd name="T52" fmla="*/ 132735 w 186"/>
                <a:gd name="T53" fmla="*/ 249188 h 257"/>
                <a:gd name="T54" fmla="*/ 109921 w 186"/>
                <a:gd name="T55" fmla="*/ 284787 h 257"/>
                <a:gd name="T56" fmla="*/ 85034 w 186"/>
                <a:gd name="T57" fmla="*/ 320385 h 257"/>
                <a:gd name="T58" fmla="*/ 35258 w 186"/>
                <a:gd name="T59" fmla="*/ 399958 h 257"/>
                <a:gd name="T60" fmla="*/ 12444 w 186"/>
                <a:gd name="T61" fmla="*/ 439744 h 257"/>
                <a:gd name="T62" fmla="*/ 0 w 186"/>
                <a:gd name="T63" fmla="*/ 464872 h 257"/>
                <a:gd name="T64" fmla="*/ 2074 w 186"/>
                <a:gd name="T65" fmla="*/ 475342 h 257"/>
                <a:gd name="T66" fmla="*/ 10370 w 186"/>
                <a:gd name="T67" fmla="*/ 475342 h 257"/>
                <a:gd name="T68" fmla="*/ 68442 w 186"/>
                <a:gd name="T69" fmla="*/ 448120 h 257"/>
                <a:gd name="T70" fmla="*/ 93330 w 186"/>
                <a:gd name="T71" fmla="*/ 437650 h 257"/>
                <a:gd name="T72" fmla="*/ 99551 w 186"/>
                <a:gd name="T73" fmla="*/ 429274 h 257"/>
                <a:gd name="T74" fmla="*/ 91256 w 186"/>
                <a:gd name="T75" fmla="*/ 425086 h 257"/>
                <a:gd name="T76" fmla="*/ 78812 w 186"/>
                <a:gd name="T77" fmla="*/ 427180 h 257"/>
                <a:gd name="T78" fmla="*/ 151401 w 186"/>
                <a:gd name="T79" fmla="*/ 316197 h 257"/>
                <a:gd name="T80" fmla="*/ 151401 w 186"/>
                <a:gd name="T81" fmla="*/ 322479 h 257"/>
                <a:gd name="T82" fmla="*/ 157623 w 186"/>
                <a:gd name="T83" fmla="*/ 347607 h 257"/>
                <a:gd name="T84" fmla="*/ 182511 w 186"/>
                <a:gd name="T85" fmla="*/ 469060 h 257"/>
                <a:gd name="T86" fmla="*/ 192881 w 186"/>
                <a:gd name="T87" fmla="*/ 508847 h 257"/>
                <a:gd name="T88" fmla="*/ 215695 w 186"/>
                <a:gd name="T89" fmla="*/ 533975 h 257"/>
                <a:gd name="T90" fmla="*/ 242657 w 186"/>
                <a:gd name="T91" fmla="*/ 536069 h 257"/>
                <a:gd name="T92" fmla="*/ 275841 w 186"/>
                <a:gd name="T93" fmla="*/ 527693 h 257"/>
                <a:gd name="T94" fmla="*/ 261323 w 186"/>
                <a:gd name="T95" fmla="*/ 502565 h 257"/>
                <a:gd name="T96" fmla="*/ 244731 w 186"/>
                <a:gd name="T97" fmla="*/ 471154 h 257"/>
                <a:gd name="T98" fmla="*/ 205325 w 186"/>
                <a:gd name="T99" fmla="*/ 353889 h 257"/>
                <a:gd name="T100" fmla="*/ 192881 w 186"/>
                <a:gd name="T101" fmla="*/ 307821 h 257"/>
                <a:gd name="T102" fmla="*/ 192881 w 186"/>
                <a:gd name="T103" fmla="*/ 295257 h 257"/>
                <a:gd name="T104" fmla="*/ 207399 w 186"/>
                <a:gd name="T105" fmla="*/ 288975 h 257"/>
                <a:gd name="T106" fmla="*/ 221917 w 186"/>
                <a:gd name="T107" fmla="*/ 282693 h 257"/>
                <a:gd name="T108" fmla="*/ 277915 w 186"/>
                <a:gd name="T109" fmla="*/ 253376 h 257"/>
                <a:gd name="T110" fmla="*/ 333912 w 186"/>
                <a:gd name="T111" fmla="*/ 217778 h 257"/>
                <a:gd name="T112" fmla="*/ 367096 w 186"/>
                <a:gd name="T113" fmla="*/ 201026 h 257"/>
                <a:gd name="T114" fmla="*/ 383688 w 186"/>
                <a:gd name="T115" fmla="*/ 190556 h 257"/>
                <a:gd name="T116" fmla="*/ 381614 w 186"/>
                <a:gd name="T117" fmla="*/ 182180 h 2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6" h="257">
                  <a:moveTo>
                    <a:pt x="184" y="87"/>
                  </a:moveTo>
                  <a:cubicBezTo>
                    <a:pt x="178" y="87"/>
                    <a:pt x="175" y="86"/>
                    <a:pt x="170" y="86"/>
                  </a:cubicBezTo>
                  <a:cubicBezTo>
                    <a:pt x="164" y="86"/>
                    <a:pt x="159" y="87"/>
                    <a:pt x="153" y="87"/>
                  </a:cubicBezTo>
                  <a:cubicBezTo>
                    <a:pt x="147" y="87"/>
                    <a:pt x="143" y="88"/>
                    <a:pt x="138" y="92"/>
                  </a:cubicBezTo>
                  <a:cubicBezTo>
                    <a:pt x="136" y="93"/>
                    <a:pt x="126" y="100"/>
                    <a:pt x="118" y="105"/>
                  </a:cubicBezTo>
                  <a:cubicBezTo>
                    <a:pt x="112" y="109"/>
                    <a:pt x="106" y="114"/>
                    <a:pt x="99" y="118"/>
                  </a:cubicBezTo>
                  <a:cubicBezTo>
                    <a:pt x="95" y="121"/>
                    <a:pt x="91" y="124"/>
                    <a:pt x="86" y="127"/>
                  </a:cubicBezTo>
                  <a:cubicBezTo>
                    <a:pt x="87" y="125"/>
                    <a:pt x="87" y="124"/>
                    <a:pt x="88" y="124"/>
                  </a:cubicBezTo>
                  <a:cubicBezTo>
                    <a:pt x="93" y="116"/>
                    <a:pt x="98" y="109"/>
                    <a:pt x="104" y="101"/>
                  </a:cubicBezTo>
                  <a:cubicBezTo>
                    <a:pt x="107" y="97"/>
                    <a:pt x="110" y="92"/>
                    <a:pt x="113" y="88"/>
                  </a:cubicBezTo>
                  <a:cubicBezTo>
                    <a:pt x="118" y="81"/>
                    <a:pt x="130" y="64"/>
                    <a:pt x="135" y="57"/>
                  </a:cubicBezTo>
                  <a:cubicBezTo>
                    <a:pt x="140" y="50"/>
                    <a:pt x="146" y="44"/>
                    <a:pt x="151" y="37"/>
                  </a:cubicBezTo>
                  <a:cubicBezTo>
                    <a:pt x="159" y="27"/>
                    <a:pt x="166" y="15"/>
                    <a:pt x="175" y="6"/>
                  </a:cubicBezTo>
                  <a:cubicBezTo>
                    <a:pt x="176" y="5"/>
                    <a:pt x="176" y="3"/>
                    <a:pt x="176" y="2"/>
                  </a:cubicBezTo>
                  <a:cubicBezTo>
                    <a:pt x="175" y="0"/>
                    <a:pt x="173" y="0"/>
                    <a:pt x="171" y="0"/>
                  </a:cubicBezTo>
                  <a:cubicBezTo>
                    <a:pt x="160" y="3"/>
                    <a:pt x="151" y="4"/>
                    <a:pt x="138" y="8"/>
                  </a:cubicBezTo>
                  <a:cubicBezTo>
                    <a:pt x="131" y="9"/>
                    <a:pt x="125" y="11"/>
                    <a:pt x="122" y="12"/>
                  </a:cubicBezTo>
                  <a:cubicBezTo>
                    <a:pt x="122" y="12"/>
                    <a:pt x="121" y="14"/>
                    <a:pt x="121" y="15"/>
                  </a:cubicBezTo>
                  <a:cubicBezTo>
                    <a:pt x="122" y="16"/>
                    <a:pt x="122" y="16"/>
                    <a:pt x="124" y="17"/>
                  </a:cubicBezTo>
                  <a:cubicBezTo>
                    <a:pt x="126" y="17"/>
                    <a:pt x="127" y="16"/>
                    <a:pt x="130" y="16"/>
                  </a:cubicBezTo>
                  <a:cubicBezTo>
                    <a:pt x="131" y="15"/>
                    <a:pt x="133" y="15"/>
                    <a:pt x="134" y="15"/>
                  </a:cubicBezTo>
                  <a:cubicBezTo>
                    <a:pt x="134" y="16"/>
                    <a:pt x="133" y="18"/>
                    <a:pt x="132" y="19"/>
                  </a:cubicBezTo>
                  <a:cubicBezTo>
                    <a:pt x="126" y="29"/>
                    <a:pt x="119" y="39"/>
                    <a:pt x="112" y="49"/>
                  </a:cubicBezTo>
                  <a:cubicBezTo>
                    <a:pt x="109" y="53"/>
                    <a:pt x="106" y="58"/>
                    <a:pt x="103" y="62"/>
                  </a:cubicBezTo>
                  <a:cubicBezTo>
                    <a:pt x="99" y="69"/>
                    <a:pt x="88" y="84"/>
                    <a:pt x="83" y="90"/>
                  </a:cubicBezTo>
                  <a:cubicBezTo>
                    <a:pt x="80" y="95"/>
                    <a:pt x="76" y="101"/>
                    <a:pt x="73" y="105"/>
                  </a:cubicBezTo>
                  <a:cubicBezTo>
                    <a:pt x="70" y="110"/>
                    <a:pt x="67" y="114"/>
                    <a:pt x="64" y="119"/>
                  </a:cubicBezTo>
                  <a:cubicBezTo>
                    <a:pt x="60" y="125"/>
                    <a:pt x="57" y="130"/>
                    <a:pt x="53" y="136"/>
                  </a:cubicBezTo>
                  <a:cubicBezTo>
                    <a:pt x="50" y="142"/>
                    <a:pt x="45" y="147"/>
                    <a:pt x="41" y="153"/>
                  </a:cubicBezTo>
                  <a:cubicBezTo>
                    <a:pt x="33" y="166"/>
                    <a:pt x="25" y="178"/>
                    <a:pt x="17" y="191"/>
                  </a:cubicBezTo>
                  <a:cubicBezTo>
                    <a:pt x="14" y="197"/>
                    <a:pt x="10" y="204"/>
                    <a:pt x="6" y="210"/>
                  </a:cubicBezTo>
                  <a:cubicBezTo>
                    <a:pt x="3" y="214"/>
                    <a:pt x="1" y="218"/>
                    <a:pt x="0" y="222"/>
                  </a:cubicBezTo>
                  <a:cubicBezTo>
                    <a:pt x="0" y="224"/>
                    <a:pt x="0" y="226"/>
                    <a:pt x="1" y="227"/>
                  </a:cubicBezTo>
                  <a:cubicBezTo>
                    <a:pt x="2" y="228"/>
                    <a:pt x="4" y="228"/>
                    <a:pt x="5" y="227"/>
                  </a:cubicBezTo>
                  <a:cubicBezTo>
                    <a:pt x="14" y="223"/>
                    <a:pt x="24" y="219"/>
                    <a:pt x="33" y="214"/>
                  </a:cubicBezTo>
                  <a:cubicBezTo>
                    <a:pt x="38" y="212"/>
                    <a:pt x="40" y="211"/>
                    <a:pt x="45" y="209"/>
                  </a:cubicBezTo>
                  <a:cubicBezTo>
                    <a:pt x="47" y="208"/>
                    <a:pt x="48" y="207"/>
                    <a:pt x="48" y="205"/>
                  </a:cubicBezTo>
                  <a:cubicBezTo>
                    <a:pt x="48" y="203"/>
                    <a:pt x="45" y="203"/>
                    <a:pt x="44" y="203"/>
                  </a:cubicBezTo>
                  <a:cubicBezTo>
                    <a:pt x="41" y="204"/>
                    <a:pt x="38" y="205"/>
                    <a:pt x="38" y="204"/>
                  </a:cubicBezTo>
                  <a:cubicBezTo>
                    <a:pt x="49" y="186"/>
                    <a:pt x="59" y="167"/>
                    <a:pt x="73" y="151"/>
                  </a:cubicBezTo>
                  <a:cubicBezTo>
                    <a:pt x="73" y="152"/>
                    <a:pt x="73" y="153"/>
                    <a:pt x="73" y="154"/>
                  </a:cubicBezTo>
                  <a:cubicBezTo>
                    <a:pt x="74" y="158"/>
                    <a:pt x="75" y="162"/>
                    <a:pt x="76" y="166"/>
                  </a:cubicBezTo>
                  <a:cubicBezTo>
                    <a:pt x="88" y="224"/>
                    <a:pt x="88" y="224"/>
                    <a:pt x="88" y="224"/>
                  </a:cubicBezTo>
                  <a:cubicBezTo>
                    <a:pt x="90" y="230"/>
                    <a:pt x="91" y="237"/>
                    <a:pt x="93" y="243"/>
                  </a:cubicBezTo>
                  <a:cubicBezTo>
                    <a:pt x="95" y="250"/>
                    <a:pt x="97" y="254"/>
                    <a:pt x="104" y="255"/>
                  </a:cubicBezTo>
                  <a:cubicBezTo>
                    <a:pt x="104" y="255"/>
                    <a:pt x="113" y="257"/>
                    <a:pt x="117" y="256"/>
                  </a:cubicBezTo>
                  <a:cubicBezTo>
                    <a:pt x="136" y="256"/>
                    <a:pt x="133" y="252"/>
                    <a:pt x="133" y="252"/>
                  </a:cubicBezTo>
                  <a:cubicBezTo>
                    <a:pt x="131" y="248"/>
                    <a:pt x="128" y="244"/>
                    <a:pt x="126" y="240"/>
                  </a:cubicBezTo>
                  <a:cubicBezTo>
                    <a:pt x="122" y="233"/>
                    <a:pt x="120" y="231"/>
                    <a:pt x="118" y="225"/>
                  </a:cubicBezTo>
                  <a:cubicBezTo>
                    <a:pt x="99" y="169"/>
                    <a:pt x="99" y="169"/>
                    <a:pt x="99" y="169"/>
                  </a:cubicBezTo>
                  <a:cubicBezTo>
                    <a:pt x="97" y="162"/>
                    <a:pt x="95" y="154"/>
                    <a:pt x="93" y="147"/>
                  </a:cubicBezTo>
                  <a:cubicBezTo>
                    <a:pt x="93" y="145"/>
                    <a:pt x="93" y="143"/>
                    <a:pt x="93" y="141"/>
                  </a:cubicBezTo>
                  <a:cubicBezTo>
                    <a:pt x="100" y="138"/>
                    <a:pt x="100" y="138"/>
                    <a:pt x="100" y="138"/>
                  </a:cubicBezTo>
                  <a:cubicBezTo>
                    <a:pt x="101" y="138"/>
                    <a:pt x="106" y="136"/>
                    <a:pt x="107" y="135"/>
                  </a:cubicBezTo>
                  <a:cubicBezTo>
                    <a:pt x="116" y="130"/>
                    <a:pt x="125" y="126"/>
                    <a:pt x="134" y="121"/>
                  </a:cubicBezTo>
                  <a:cubicBezTo>
                    <a:pt x="140" y="117"/>
                    <a:pt x="154" y="108"/>
                    <a:pt x="161" y="104"/>
                  </a:cubicBezTo>
                  <a:cubicBezTo>
                    <a:pt x="167" y="101"/>
                    <a:pt x="171" y="99"/>
                    <a:pt x="177" y="96"/>
                  </a:cubicBezTo>
                  <a:cubicBezTo>
                    <a:pt x="181" y="95"/>
                    <a:pt x="183" y="94"/>
                    <a:pt x="185" y="91"/>
                  </a:cubicBezTo>
                  <a:cubicBezTo>
                    <a:pt x="186" y="90"/>
                    <a:pt x="186" y="88"/>
                    <a:pt x="184" y="87"/>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9" name="Freeform 7"/>
            <p:cNvSpPr>
              <a:spLocks noEditPoints="1"/>
            </p:cNvSpPr>
            <p:nvPr userDrawn="1"/>
          </p:nvSpPr>
          <p:spPr bwMode="auto">
            <a:xfrm>
              <a:off x="9956800" y="5757863"/>
              <a:ext cx="331787" cy="279400"/>
            </a:xfrm>
            <a:custGeom>
              <a:avLst/>
              <a:gdLst>
                <a:gd name="T0" fmla="*/ 201146 w 160"/>
                <a:gd name="T1" fmla="*/ 235284 h 133"/>
                <a:gd name="T2" fmla="*/ 207367 w 160"/>
                <a:gd name="T3" fmla="*/ 226881 h 133"/>
                <a:gd name="T4" fmla="*/ 199072 w 160"/>
                <a:gd name="T5" fmla="*/ 224780 h 133"/>
                <a:gd name="T6" fmla="*/ 188704 w 160"/>
                <a:gd name="T7" fmla="*/ 226881 h 133"/>
                <a:gd name="T8" fmla="*/ 188704 w 160"/>
                <a:gd name="T9" fmla="*/ 224780 h 133"/>
                <a:gd name="T10" fmla="*/ 192851 w 160"/>
                <a:gd name="T11" fmla="*/ 218478 h 133"/>
                <a:gd name="T12" fmla="*/ 217735 w 160"/>
                <a:gd name="T13" fmla="*/ 178564 h 133"/>
                <a:gd name="T14" fmla="*/ 238472 w 160"/>
                <a:gd name="T15" fmla="*/ 147053 h 133"/>
                <a:gd name="T16" fmla="*/ 255061 w 160"/>
                <a:gd name="T17" fmla="*/ 119743 h 133"/>
                <a:gd name="T18" fmla="*/ 273724 w 160"/>
                <a:gd name="T19" fmla="*/ 92433 h 133"/>
                <a:gd name="T20" fmla="*/ 294461 w 160"/>
                <a:gd name="T21" fmla="*/ 60922 h 133"/>
                <a:gd name="T22" fmla="*/ 329713 w 160"/>
                <a:gd name="T23" fmla="*/ 6302 h 133"/>
                <a:gd name="T24" fmla="*/ 325566 w 160"/>
                <a:gd name="T25" fmla="*/ 0 h 133"/>
                <a:gd name="T26" fmla="*/ 308977 w 160"/>
                <a:gd name="T27" fmla="*/ 0 h 133"/>
                <a:gd name="T28" fmla="*/ 288240 w 160"/>
                <a:gd name="T29" fmla="*/ 2101 h 133"/>
                <a:gd name="T30" fmla="*/ 240546 w 160"/>
                <a:gd name="T31" fmla="*/ 6302 h 133"/>
                <a:gd name="T32" fmla="*/ 219809 w 160"/>
                <a:gd name="T33" fmla="*/ 8403 h 133"/>
                <a:gd name="T34" fmla="*/ 205293 w 160"/>
                <a:gd name="T35" fmla="*/ 10504 h 133"/>
                <a:gd name="T36" fmla="*/ 184557 w 160"/>
                <a:gd name="T37" fmla="*/ 14705 h 133"/>
                <a:gd name="T38" fmla="*/ 134788 w 160"/>
                <a:gd name="T39" fmla="*/ 35713 h 133"/>
                <a:gd name="T40" fmla="*/ 99536 w 160"/>
                <a:gd name="T41" fmla="*/ 67224 h 133"/>
                <a:gd name="T42" fmla="*/ 60136 w 160"/>
                <a:gd name="T43" fmla="*/ 115541 h 133"/>
                <a:gd name="T44" fmla="*/ 35252 w 160"/>
                <a:gd name="T45" fmla="*/ 159657 h 133"/>
                <a:gd name="T46" fmla="*/ 16589 w 160"/>
                <a:gd name="T47" fmla="*/ 197471 h 133"/>
                <a:gd name="T48" fmla="*/ 2074 w 160"/>
                <a:gd name="T49" fmla="*/ 262594 h 133"/>
                <a:gd name="T50" fmla="*/ 18663 w 160"/>
                <a:gd name="T51" fmla="*/ 275198 h 133"/>
                <a:gd name="T52" fmla="*/ 37326 w 160"/>
                <a:gd name="T53" fmla="*/ 270997 h 133"/>
                <a:gd name="T54" fmla="*/ 87094 w 160"/>
                <a:gd name="T55" fmla="*/ 239486 h 133"/>
                <a:gd name="T56" fmla="*/ 103683 w 160"/>
                <a:gd name="T57" fmla="*/ 224780 h 133"/>
                <a:gd name="T58" fmla="*/ 128567 w 160"/>
                <a:gd name="T59" fmla="*/ 201672 h 133"/>
                <a:gd name="T60" fmla="*/ 161746 w 160"/>
                <a:gd name="T61" fmla="*/ 172262 h 133"/>
                <a:gd name="T62" fmla="*/ 159672 w 160"/>
                <a:gd name="T63" fmla="*/ 178564 h 133"/>
                <a:gd name="T64" fmla="*/ 143083 w 160"/>
                <a:gd name="T65" fmla="*/ 210075 h 133"/>
                <a:gd name="T66" fmla="*/ 130641 w 160"/>
                <a:gd name="T67" fmla="*/ 231083 h 133"/>
                <a:gd name="T68" fmla="*/ 114052 w 160"/>
                <a:gd name="T69" fmla="*/ 262594 h 133"/>
                <a:gd name="T70" fmla="*/ 116125 w 160"/>
                <a:gd name="T71" fmla="*/ 273098 h 133"/>
                <a:gd name="T72" fmla="*/ 124420 w 160"/>
                <a:gd name="T73" fmla="*/ 273098 h 133"/>
                <a:gd name="T74" fmla="*/ 136862 w 160"/>
                <a:gd name="T75" fmla="*/ 266795 h 133"/>
                <a:gd name="T76" fmla="*/ 165894 w 160"/>
                <a:gd name="T77" fmla="*/ 249989 h 133"/>
                <a:gd name="T78" fmla="*/ 201146 w 160"/>
                <a:gd name="T79" fmla="*/ 235284 h 133"/>
                <a:gd name="T80" fmla="*/ 68431 w 160"/>
                <a:gd name="T81" fmla="*/ 220579 h 133"/>
                <a:gd name="T82" fmla="*/ 66357 w 160"/>
                <a:gd name="T83" fmla="*/ 201672 h 133"/>
                <a:gd name="T84" fmla="*/ 80873 w 160"/>
                <a:gd name="T85" fmla="*/ 172262 h 133"/>
                <a:gd name="T86" fmla="*/ 99536 w 160"/>
                <a:gd name="T87" fmla="*/ 142851 h 133"/>
                <a:gd name="T88" fmla="*/ 132715 w 160"/>
                <a:gd name="T89" fmla="*/ 96635 h 133"/>
                <a:gd name="T90" fmla="*/ 172115 w 160"/>
                <a:gd name="T91" fmla="*/ 60922 h 133"/>
                <a:gd name="T92" fmla="*/ 190778 w 160"/>
                <a:gd name="T93" fmla="*/ 48317 h 133"/>
                <a:gd name="T94" fmla="*/ 203220 w 160"/>
                <a:gd name="T95" fmla="*/ 44116 h 133"/>
                <a:gd name="T96" fmla="*/ 242619 w 160"/>
                <a:gd name="T97" fmla="*/ 39914 h 133"/>
                <a:gd name="T98" fmla="*/ 244693 w 160"/>
                <a:gd name="T99" fmla="*/ 39914 h 133"/>
                <a:gd name="T100" fmla="*/ 244693 w 160"/>
                <a:gd name="T101" fmla="*/ 46217 h 133"/>
                <a:gd name="T102" fmla="*/ 68431 w 160"/>
                <a:gd name="T103" fmla="*/ 220579 h 13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0" h="133">
                  <a:moveTo>
                    <a:pt x="97" y="112"/>
                  </a:moveTo>
                  <a:cubicBezTo>
                    <a:pt x="99" y="111"/>
                    <a:pt x="100" y="110"/>
                    <a:pt x="100" y="108"/>
                  </a:cubicBezTo>
                  <a:cubicBezTo>
                    <a:pt x="99" y="107"/>
                    <a:pt x="97" y="107"/>
                    <a:pt x="96" y="107"/>
                  </a:cubicBezTo>
                  <a:cubicBezTo>
                    <a:pt x="94" y="107"/>
                    <a:pt x="92" y="107"/>
                    <a:pt x="91" y="108"/>
                  </a:cubicBezTo>
                  <a:cubicBezTo>
                    <a:pt x="90" y="108"/>
                    <a:pt x="90" y="107"/>
                    <a:pt x="91" y="107"/>
                  </a:cubicBezTo>
                  <a:cubicBezTo>
                    <a:pt x="92" y="106"/>
                    <a:pt x="92" y="105"/>
                    <a:pt x="93" y="104"/>
                  </a:cubicBezTo>
                  <a:cubicBezTo>
                    <a:pt x="97" y="98"/>
                    <a:pt x="101" y="91"/>
                    <a:pt x="105" y="85"/>
                  </a:cubicBezTo>
                  <a:cubicBezTo>
                    <a:pt x="108" y="80"/>
                    <a:pt x="111" y="75"/>
                    <a:pt x="115" y="70"/>
                  </a:cubicBezTo>
                  <a:cubicBezTo>
                    <a:pt x="117" y="66"/>
                    <a:pt x="120" y="61"/>
                    <a:pt x="123" y="57"/>
                  </a:cubicBezTo>
                  <a:cubicBezTo>
                    <a:pt x="126" y="52"/>
                    <a:pt x="129" y="48"/>
                    <a:pt x="132" y="44"/>
                  </a:cubicBezTo>
                  <a:cubicBezTo>
                    <a:pt x="135" y="39"/>
                    <a:pt x="139" y="34"/>
                    <a:pt x="142" y="29"/>
                  </a:cubicBezTo>
                  <a:cubicBezTo>
                    <a:pt x="148" y="21"/>
                    <a:pt x="156" y="13"/>
                    <a:pt x="159" y="3"/>
                  </a:cubicBezTo>
                  <a:cubicBezTo>
                    <a:pt x="160" y="0"/>
                    <a:pt x="160" y="0"/>
                    <a:pt x="157" y="0"/>
                  </a:cubicBezTo>
                  <a:cubicBezTo>
                    <a:pt x="154" y="0"/>
                    <a:pt x="151" y="0"/>
                    <a:pt x="149" y="0"/>
                  </a:cubicBezTo>
                  <a:cubicBezTo>
                    <a:pt x="145" y="1"/>
                    <a:pt x="142" y="1"/>
                    <a:pt x="139" y="1"/>
                  </a:cubicBezTo>
                  <a:cubicBezTo>
                    <a:pt x="131" y="2"/>
                    <a:pt x="124" y="2"/>
                    <a:pt x="116" y="3"/>
                  </a:cubicBezTo>
                  <a:cubicBezTo>
                    <a:pt x="112" y="3"/>
                    <a:pt x="111" y="3"/>
                    <a:pt x="106" y="4"/>
                  </a:cubicBezTo>
                  <a:cubicBezTo>
                    <a:pt x="104" y="4"/>
                    <a:pt x="102" y="4"/>
                    <a:pt x="99" y="5"/>
                  </a:cubicBezTo>
                  <a:cubicBezTo>
                    <a:pt x="97" y="5"/>
                    <a:pt x="91" y="6"/>
                    <a:pt x="89" y="7"/>
                  </a:cubicBezTo>
                  <a:cubicBezTo>
                    <a:pt x="80" y="9"/>
                    <a:pt x="71" y="11"/>
                    <a:pt x="65" y="17"/>
                  </a:cubicBezTo>
                  <a:cubicBezTo>
                    <a:pt x="59" y="21"/>
                    <a:pt x="53" y="26"/>
                    <a:pt x="48" y="32"/>
                  </a:cubicBezTo>
                  <a:cubicBezTo>
                    <a:pt x="41" y="39"/>
                    <a:pt x="35" y="47"/>
                    <a:pt x="29" y="55"/>
                  </a:cubicBezTo>
                  <a:cubicBezTo>
                    <a:pt x="25" y="62"/>
                    <a:pt x="21" y="69"/>
                    <a:pt x="17" y="76"/>
                  </a:cubicBezTo>
                  <a:cubicBezTo>
                    <a:pt x="13" y="82"/>
                    <a:pt x="11" y="88"/>
                    <a:pt x="8" y="94"/>
                  </a:cubicBezTo>
                  <a:cubicBezTo>
                    <a:pt x="3" y="104"/>
                    <a:pt x="0" y="114"/>
                    <a:pt x="1" y="125"/>
                  </a:cubicBezTo>
                  <a:cubicBezTo>
                    <a:pt x="2" y="131"/>
                    <a:pt x="4" y="133"/>
                    <a:pt x="9" y="131"/>
                  </a:cubicBezTo>
                  <a:cubicBezTo>
                    <a:pt x="12" y="131"/>
                    <a:pt x="15" y="130"/>
                    <a:pt x="18" y="129"/>
                  </a:cubicBezTo>
                  <a:cubicBezTo>
                    <a:pt x="26" y="125"/>
                    <a:pt x="34" y="120"/>
                    <a:pt x="42" y="114"/>
                  </a:cubicBezTo>
                  <a:cubicBezTo>
                    <a:pt x="46" y="111"/>
                    <a:pt x="48" y="109"/>
                    <a:pt x="50" y="107"/>
                  </a:cubicBezTo>
                  <a:cubicBezTo>
                    <a:pt x="54" y="103"/>
                    <a:pt x="57" y="100"/>
                    <a:pt x="62" y="96"/>
                  </a:cubicBezTo>
                  <a:cubicBezTo>
                    <a:pt x="67" y="92"/>
                    <a:pt x="72" y="87"/>
                    <a:pt x="78" y="82"/>
                  </a:cubicBezTo>
                  <a:cubicBezTo>
                    <a:pt x="78" y="82"/>
                    <a:pt x="77" y="84"/>
                    <a:pt x="77" y="85"/>
                  </a:cubicBezTo>
                  <a:cubicBezTo>
                    <a:pt x="74" y="90"/>
                    <a:pt x="71" y="95"/>
                    <a:pt x="69" y="100"/>
                  </a:cubicBezTo>
                  <a:cubicBezTo>
                    <a:pt x="67" y="103"/>
                    <a:pt x="65" y="107"/>
                    <a:pt x="63" y="110"/>
                  </a:cubicBezTo>
                  <a:cubicBezTo>
                    <a:pt x="61" y="115"/>
                    <a:pt x="58" y="120"/>
                    <a:pt x="55" y="125"/>
                  </a:cubicBezTo>
                  <a:cubicBezTo>
                    <a:pt x="55" y="127"/>
                    <a:pt x="55" y="129"/>
                    <a:pt x="56" y="130"/>
                  </a:cubicBezTo>
                  <a:cubicBezTo>
                    <a:pt x="56" y="131"/>
                    <a:pt x="59" y="131"/>
                    <a:pt x="60" y="130"/>
                  </a:cubicBezTo>
                  <a:cubicBezTo>
                    <a:pt x="62" y="129"/>
                    <a:pt x="64" y="128"/>
                    <a:pt x="66" y="127"/>
                  </a:cubicBezTo>
                  <a:cubicBezTo>
                    <a:pt x="71" y="124"/>
                    <a:pt x="76" y="122"/>
                    <a:pt x="80" y="119"/>
                  </a:cubicBezTo>
                  <a:cubicBezTo>
                    <a:pt x="86" y="117"/>
                    <a:pt x="92" y="114"/>
                    <a:pt x="97" y="112"/>
                  </a:cubicBezTo>
                  <a:moveTo>
                    <a:pt x="33" y="105"/>
                  </a:moveTo>
                  <a:cubicBezTo>
                    <a:pt x="30" y="104"/>
                    <a:pt x="31" y="100"/>
                    <a:pt x="32" y="96"/>
                  </a:cubicBezTo>
                  <a:cubicBezTo>
                    <a:pt x="34" y="91"/>
                    <a:pt x="37" y="87"/>
                    <a:pt x="39" y="82"/>
                  </a:cubicBezTo>
                  <a:cubicBezTo>
                    <a:pt x="42" y="77"/>
                    <a:pt x="45" y="73"/>
                    <a:pt x="48" y="68"/>
                  </a:cubicBezTo>
                  <a:cubicBezTo>
                    <a:pt x="50" y="66"/>
                    <a:pt x="60" y="51"/>
                    <a:pt x="64" y="46"/>
                  </a:cubicBezTo>
                  <a:cubicBezTo>
                    <a:pt x="70" y="40"/>
                    <a:pt x="76" y="33"/>
                    <a:pt x="83" y="29"/>
                  </a:cubicBezTo>
                  <a:cubicBezTo>
                    <a:pt x="87" y="27"/>
                    <a:pt x="88" y="25"/>
                    <a:pt x="92" y="23"/>
                  </a:cubicBezTo>
                  <a:cubicBezTo>
                    <a:pt x="94" y="23"/>
                    <a:pt x="97" y="21"/>
                    <a:pt x="98" y="21"/>
                  </a:cubicBezTo>
                  <a:cubicBezTo>
                    <a:pt x="105" y="19"/>
                    <a:pt x="111" y="18"/>
                    <a:pt x="117" y="19"/>
                  </a:cubicBezTo>
                  <a:cubicBezTo>
                    <a:pt x="117" y="19"/>
                    <a:pt x="118" y="19"/>
                    <a:pt x="118" y="19"/>
                  </a:cubicBezTo>
                  <a:cubicBezTo>
                    <a:pt x="120" y="20"/>
                    <a:pt x="118" y="22"/>
                    <a:pt x="118" y="22"/>
                  </a:cubicBezTo>
                  <a:cubicBezTo>
                    <a:pt x="91" y="53"/>
                    <a:pt x="36" y="106"/>
                    <a:pt x="33" y="105"/>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10" name="Freeform 8"/>
            <p:cNvSpPr>
              <a:spLocks noEditPoints="1"/>
            </p:cNvSpPr>
            <p:nvPr userDrawn="1"/>
          </p:nvSpPr>
          <p:spPr bwMode="auto">
            <a:xfrm>
              <a:off x="9304338" y="5757863"/>
              <a:ext cx="334962" cy="279400"/>
            </a:xfrm>
            <a:custGeom>
              <a:avLst/>
              <a:gdLst>
                <a:gd name="T0" fmla="*/ 203890 w 161"/>
                <a:gd name="T1" fmla="*/ 235284 h 133"/>
                <a:gd name="T2" fmla="*/ 210131 w 161"/>
                <a:gd name="T3" fmla="*/ 226881 h 133"/>
                <a:gd name="T4" fmla="*/ 199729 w 161"/>
                <a:gd name="T5" fmla="*/ 224780 h 133"/>
                <a:gd name="T6" fmla="*/ 191407 w 161"/>
                <a:gd name="T7" fmla="*/ 226881 h 133"/>
                <a:gd name="T8" fmla="*/ 191407 w 161"/>
                <a:gd name="T9" fmla="*/ 224780 h 133"/>
                <a:gd name="T10" fmla="*/ 195568 w 161"/>
                <a:gd name="T11" fmla="*/ 218478 h 133"/>
                <a:gd name="T12" fmla="*/ 220534 w 161"/>
                <a:gd name="T13" fmla="*/ 178564 h 133"/>
                <a:gd name="T14" fmla="*/ 239259 w 161"/>
                <a:gd name="T15" fmla="*/ 147053 h 133"/>
                <a:gd name="T16" fmla="*/ 257983 w 161"/>
                <a:gd name="T17" fmla="*/ 119743 h 133"/>
                <a:gd name="T18" fmla="*/ 276708 w 161"/>
                <a:gd name="T19" fmla="*/ 92433 h 133"/>
                <a:gd name="T20" fmla="*/ 297513 w 161"/>
                <a:gd name="T21" fmla="*/ 60922 h 133"/>
                <a:gd name="T22" fmla="*/ 332881 w 161"/>
                <a:gd name="T23" fmla="*/ 6302 h 133"/>
                <a:gd name="T24" fmla="*/ 328720 w 161"/>
                <a:gd name="T25" fmla="*/ 0 h 133"/>
                <a:gd name="T26" fmla="*/ 309996 w 161"/>
                <a:gd name="T27" fmla="*/ 0 h 133"/>
                <a:gd name="T28" fmla="*/ 291271 w 161"/>
                <a:gd name="T29" fmla="*/ 2101 h 133"/>
                <a:gd name="T30" fmla="*/ 243420 w 161"/>
                <a:gd name="T31" fmla="*/ 6302 h 133"/>
                <a:gd name="T32" fmla="*/ 222614 w 161"/>
                <a:gd name="T33" fmla="*/ 8403 h 133"/>
                <a:gd name="T34" fmla="*/ 208051 w 161"/>
                <a:gd name="T35" fmla="*/ 10504 h 133"/>
                <a:gd name="T36" fmla="*/ 187246 w 161"/>
                <a:gd name="T37" fmla="*/ 14705 h 133"/>
                <a:gd name="T38" fmla="*/ 137314 w 161"/>
                <a:gd name="T39" fmla="*/ 35713 h 133"/>
                <a:gd name="T40" fmla="*/ 101945 w 161"/>
                <a:gd name="T41" fmla="*/ 67224 h 133"/>
                <a:gd name="T42" fmla="*/ 62415 w 161"/>
                <a:gd name="T43" fmla="*/ 115541 h 133"/>
                <a:gd name="T44" fmla="*/ 37449 w 161"/>
                <a:gd name="T45" fmla="*/ 159657 h 133"/>
                <a:gd name="T46" fmla="*/ 18725 w 161"/>
                <a:gd name="T47" fmla="*/ 197471 h 133"/>
                <a:gd name="T48" fmla="*/ 4161 w 161"/>
                <a:gd name="T49" fmla="*/ 262594 h 133"/>
                <a:gd name="T50" fmla="*/ 20805 w 161"/>
                <a:gd name="T51" fmla="*/ 275198 h 133"/>
                <a:gd name="T52" fmla="*/ 39530 w 161"/>
                <a:gd name="T53" fmla="*/ 270997 h 133"/>
                <a:gd name="T54" fmla="*/ 89462 w 161"/>
                <a:gd name="T55" fmla="*/ 239486 h 133"/>
                <a:gd name="T56" fmla="*/ 106106 w 161"/>
                <a:gd name="T57" fmla="*/ 224780 h 133"/>
                <a:gd name="T58" fmla="*/ 128992 w 161"/>
                <a:gd name="T59" fmla="*/ 201672 h 133"/>
                <a:gd name="T60" fmla="*/ 164360 w 161"/>
                <a:gd name="T61" fmla="*/ 172262 h 133"/>
                <a:gd name="T62" fmla="*/ 162280 w 161"/>
                <a:gd name="T63" fmla="*/ 178564 h 133"/>
                <a:gd name="T64" fmla="*/ 145636 w 161"/>
                <a:gd name="T65" fmla="*/ 210075 h 133"/>
                <a:gd name="T66" fmla="*/ 133153 w 161"/>
                <a:gd name="T67" fmla="*/ 231083 h 133"/>
                <a:gd name="T68" fmla="*/ 116509 w 161"/>
                <a:gd name="T69" fmla="*/ 262594 h 133"/>
                <a:gd name="T70" fmla="*/ 118589 w 161"/>
                <a:gd name="T71" fmla="*/ 273098 h 133"/>
                <a:gd name="T72" fmla="*/ 126911 w 161"/>
                <a:gd name="T73" fmla="*/ 273098 h 133"/>
                <a:gd name="T74" fmla="*/ 139394 w 161"/>
                <a:gd name="T75" fmla="*/ 266795 h 133"/>
                <a:gd name="T76" fmla="*/ 168521 w 161"/>
                <a:gd name="T77" fmla="*/ 249989 h 133"/>
                <a:gd name="T78" fmla="*/ 203890 w 161"/>
                <a:gd name="T79" fmla="*/ 235284 h 133"/>
                <a:gd name="T80" fmla="*/ 70737 w 161"/>
                <a:gd name="T81" fmla="*/ 220579 h 133"/>
                <a:gd name="T82" fmla="*/ 68657 w 161"/>
                <a:gd name="T83" fmla="*/ 201672 h 133"/>
                <a:gd name="T84" fmla="*/ 83220 w 161"/>
                <a:gd name="T85" fmla="*/ 172262 h 133"/>
                <a:gd name="T86" fmla="*/ 101945 w 161"/>
                <a:gd name="T87" fmla="*/ 142851 h 133"/>
                <a:gd name="T88" fmla="*/ 135233 w 161"/>
                <a:gd name="T89" fmla="*/ 96635 h 133"/>
                <a:gd name="T90" fmla="*/ 174763 w 161"/>
                <a:gd name="T91" fmla="*/ 60922 h 133"/>
                <a:gd name="T92" fmla="*/ 193487 w 161"/>
                <a:gd name="T93" fmla="*/ 48317 h 133"/>
                <a:gd name="T94" fmla="*/ 205970 w 161"/>
                <a:gd name="T95" fmla="*/ 44116 h 133"/>
                <a:gd name="T96" fmla="*/ 245500 w 161"/>
                <a:gd name="T97" fmla="*/ 39914 h 133"/>
                <a:gd name="T98" fmla="*/ 247581 w 161"/>
                <a:gd name="T99" fmla="*/ 39914 h 133"/>
                <a:gd name="T100" fmla="*/ 245500 w 161"/>
                <a:gd name="T101" fmla="*/ 46217 h 133"/>
                <a:gd name="T102" fmla="*/ 70737 w 161"/>
                <a:gd name="T103" fmla="*/ 220579 h 13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1" h="133">
                  <a:moveTo>
                    <a:pt x="98" y="112"/>
                  </a:moveTo>
                  <a:cubicBezTo>
                    <a:pt x="100" y="111"/>
                    <a:pt x="101" y="110"/>
                    <a:pt x="101" y="108"/>
                  </a:cubicBezTo>
                  <a:cubicBezTo>
                    <a:pt x="100" y="107"/>
                    <a:pt x="98" y="107"/>
                    <a:pt x="96" y="107"/>
                  </a:cubicBezTo>
                  <a:cubicBezTo>
                    <a:pt x="95" y="107"/>
                    <a:pt x="93" y="107"/>
                    <a:pt x="92" y="108"/>
                  </a:cubicBezTo>
                  <a:cubicBezTo>
                    <a:pt x="91" y="108"/>
                    <a:pt x="91" y="107"/>
                    <a:pt x="92" y="107"/>
                  </a:cubicBezTo>
                  <a:cubicBezTo>
                    <a:pt x="93" y="106"/>
                    <a:pt x="93" y="105"/>
                    <a:pt x="94" y="104"/>
                  </a:cubicBezTo>
                  <a:cubicBezTo>
                    <a:pt x="98" y="98"/>
                    <a:pt x="102" y="91"/>
                    <a:pt x="106" y="85"/>
                  </a:cubicBezTo>
                  <a:cubicBezTo>
                    <a:pt x="109" y="80"/>
                    <a:pt x="112" y="75"/>
                    <a:pt x="115" y="70"/>
                  </a:cubicBezTo>
                  <a:cubicBezTo>
                    <a:pt x="118" y="66"/>
                    <a:pt x="121" y="61"/>
                    <a:pt x="124" y="57"/>
                  </a:cubicBezTo>
                  <a:cubicBezTo>
                    <a:pt x="127" y="52"/>
                    <a:pt x="130" y="48"/>
                    <a:pt x="133" y="44"/>
                  </a:cubicBezTo>
                  <a:cubicBezTo>
                    <a:pt x="136" y="39"/>
                    <a:pt x="140" y="34"/>
                    <a:pt x="143" y="29"/>
                  </a:cubicBezTo>
                  <a:cubicBezTo>
                    <a:pt x="149" y="21"/>
                    <a:pt x="157" y="13"/>
                    <a:pt x="160" y="3"/>
                  </a:cubicBezTo>
                  <a:cubicBezTo>
                    <a:pt x="161" y="0"/>
                    <a:pt x="161" y="0"/>
                    <a:pt x="158" y="0"/>
                  </a:cubicBezTo>
                  <a:cubicBezTo>
                    <a:pt x="155" y="0"/>
                    <a:pt x="152" y="0"/>
                    <a:pt x="149" y="0"/>
                  </a:cubicBezTo>
                  <a:cubicBezTo>
                    <a:pt x="146" y="1"/>
                    <a:pt x="143" y="1"/>
                    <a:pt x="140" y="1"/>
                  </a:cubicBezTo>
                  <a:cubicBezTo>
                    <a:pt x="132" y="2"/>
                    <a:pt x="125" y="2"/>
                    <a:pt x="117" y="3"/>
                  </a:cubicBezTo>
                  <a:cubicBezTo>
                    <a:pt x="113" y="3"/>
                    <a:pt x="112" y="3"/>
                    <a:pt x="107" y="4"/>
                  </a:cubicBezTo>
                  <a:cubicBezTo>
                    <a:pt x="105" y="4"/>
                    <a:pt x="103" y="4"/>
                    <a:pt x="100" y="5"/>
                  </a:cubicBezTo>
                  <a:cubicBezTo>
                    <a:pt x="97" y="5"/>
                    <a:pt x="92" y="6"/>
                    <a:pt x="90" y="7"/>
                  </a:cubicBezTo>
                  <a:cubicBezTo>
                    <a:pt x="81" y="9"/>
                    <a:pt x="72" y="11"/>
                    <a:pt x="66" y="17"/>
                  </a:cubicBezTo>
                  <a:cubicBezTo>
                    <a:pt x="60" y="21"/>
                    <a:pt x="54" y="26"/>
                    <a:pt x="49" y="32"/>
                  </a:cubicBezTo>
                  <a:cubicBezTo>
                    <a:pt x="42" y="39"/>
                    <a:pt x="36" y="47"/>
                    <a:pt x="30" y="55"/>
                  </a:cubicBezTo>
                  <a:cubicBezTo>
                    <a:pt x="26" y="62"/>
                    <a:pt x="22" y="69"/>
                    <a:pt x="18" y="76"/>
                  </a:cubicBezTo>
                  <a:cubicBezTo>
                    <a:pt x="14" y="82"/>
                    <a:pt x="12" y="88"/>
                    <a:pt x="9" y="94"/>
                  </a:cubicBezTo>
                  <a:cubicBezTo>
                    <a:pt x="4" y="104"/>
                    <a:pt x="0" y="114"/>
                    <a:pt x="2" y="125"/>
                  </a:cubicBezTo>
                  <a:cubicBezTo>
                    <a:pt x="3" y="131"/>
                    <a:pt x="4" y="133"/>
                    <a:pt x="10" y="131"/>
                  </a:cubicBezTo>
                  <a:cubicBezTo>
                    <a:pt x="13" y="131"/>
                    <a:pt x="16" y="130"/>
                    <a:pt x="19" y="129"/>
                  </a:cubicBezTo>
                  <a:cubicBezTo>
                    <a:pt x="27" y="125"/>
                    <a:pt x="35" y="120"/>
                    <a:pt x="43" y="114"/>
                  </a:cubicBezTo>
                  <a:cubicBezTo>
                    <a:pt x="47" y="111"/>
                    <a:pt x="49" y="109"/>
                    <a:pt x="51" y="107"/>
                  </a:cubicBezTo>
                  <a:cubicBezTo>
                    <a:pt x="55" y="103"/>
                    <a:pt x="58" y="100"/>
                    <a:pt x="62" y="96"/>
                  </a:cubicBezTo>
                  <a:cubicBezTo>
                    <a:pt x="68" y="92"/>
                    <a:pt x="73" y="87"/>
                    <a:pt x="79" y="82"/>
                  </a:cubicBezTo>
                  <a:cubicBezTo>
                    <a:pt x="79" y="82"/>
                    <a:pt x="78" y="84"/>
                    <a:pt x="78" y="85"/>
                  </a:cubicBezTo>
                  <a:cubicBezTo>
                    <a:pt x="75" y="90"/>
                    <a:pt x="72" y="95"/>
                    <a:pt x="70" y="100"/>
                  </a:cubicBezTo>
                  <a:cubicBezTo>
                    <a:pt x="68" y="103"/>
                    <a:pt x="66" y="107"/>
                    <a:pt x="64" y="110"/>
                  </a:cubicBezTo>
                  <a:cubicBezTo>
                    <a:pt x="62" y="115"/>
                    <a:pt x="59" y="120"/>
                    <a:pt x="56" y="125"/>
                  </a:cubicBezTo>
                  <a:cubicBezTo>
                    <a:pt x="56" y="127"/>
                    <a:pt x="56" y="129"/>
                    <a:pt x="57" y="130"/>
                  </a:cubicBezTo>
                  <a:cubicBezTo>
                    <a:pt x="57" y="131"/>
                    <a:pt x="60" y="131"/>
                    <a:pt x="61" y="130"/>
                  </a:cubicBezTo>
                  <a:cubicBezTo>
                    <a:pt x="63" y="129"/>
                    <a:pt x="65" y="128"/>
                    <a:pt x="67" y="127"/>
                  </a:cubicBezTo>
                  <a:cubicBezTo>
                    <a:pt x="72" y="124"/>
                    <a:pt x="76" y="122"/>
                    <a:pt x="81" y="119"/>
                  </a:cubicBezTo>
                  <a:cubicBezTo>
                    <a:pt x="87" y="117"/>
                    <a:pt x="92" y="114"/>
                    <a:pt x="98" y="112"/>
                  </a:cubicBezTo>
                  <a:moveTo>
                    <a:pt x="34" y="105"/>
                  </a:moveTo>
                  <a:cubicBezTo>
                    <a:pt x="31" y="104"/>
                    <a:pt x="32" y="100"/>
                    <a:pt x="33" y="96"/>
                  </a:cubicBezTo>
                  <a:cubicBezTo>
                    <a:pt x="35" y="91"/>
                    <a:pt x="38" y="87"/>
                    <a:pt x="40" y="82"/>
                  </a:cubicBezTo>
                  <a:cubicBezTo>
                    <a:pt x="43" y="77"/>
                    <a:pt x="46" y="73"/>
                    <a:pt x="49" y="68"/>
                  </a:cubicBezTo>
                  <a:cubicBezTo>
                    <a:pt x="51" y="66"/>
                    <a:pt x="61" y="51"/>
                    <a:pt x="65" y="46"/>
                  </a:cubicBezTo>
                  <a:cubicBezTo>
                    <a:pt x="71" y="40"/>
                    <a:pt x="77" y="33"/>
                    <a:pt x="84" y="29"/>
                  </a:cubicBezTo>
                  <a:cubicBezTo>
                    <a:pt x="88" y="27"/>
                    <a:pt x="89" y="25"/>
                    <a:pt x="93" y="23"/>
                  </a:cubicBezTo>
                  <a:cubicBezTo>
                    <a:pt x="95" y="23"/>
                    <a:pt x="98" y="21"/>
                    <a:pt x="99" y="21"/>
                  </a:cubicBezTo>
                  <a:cubicBezTo>
                    <a:pt x="106" y="19"/>
                    <a:pt x="112" y="18"/>
                    <a:pt x="118" y="19"/>
                  </a:cubicBezTo>
                  <a:cubicBezTo>
                    <a:pt x="118" y="19"/>
                    <a:pt x="119" y="19"/>
                    <a:pt x="119" y="19"/>
                  </a:cubicBezTo>
                  <a:cubicBezTo>
                    <a:pt x="121" y="20"/>
                    <a:pt x="119" y="22"/>
                    <a:pt x="118" y="22"/>
                  </a:cubicBezTo>
                  <a:cubicBezTo>
                    <a:pt x="92" y="53"/>
                    <a:pt x="37" y="106"/>
                    <a:pt x="34" y="105"/>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11" name="Freeform 9"/>
            <p:cNvSpPr>
              <a:spLocks/>
            </p:cNvSpPr>
            <p:nvPr userDrawn="1"/>
          </p:nvSpPr>
          <p:spPr bwMode="auto">
            <a:xfrm>
              <a:off x="9151938" y="5572125"/>
              <a:ext cx="393700" cy="460375"/>
            </a:xfrm>
            <a:custGeom>
              <a:avLst/>
              <a:gdLst>
                <a:gd name="T0" fmla="*/ 101533 w 190"/>
                <a:gd name="T1" fmla="*/ 412245 h 220"/>
                <a:gd name="T2" fmla="*/ 107749 w 190"/>
                <a:gd name="T3" fmla="*/ 395504 h 220"/>
                <a:gd name="T4" fmla="*/ 120182 w 190"/>
                <a:gd name="T5" fmla="*/ 370393 h 220"/>
                <a:gd name="T6" fmla="*/ 159552 w 190"/>
                <a:gd name="T7" fmla="*/ 311799 h 220"/>
                <a:gd name="T8" fmla="*/ 167841 w 190"/>
                <a:gd name="T9" fmla="*/ 299244 h 220"/>
                <a:gd name="T10" fmla="*/ 178201 w 190"/>
                <a:gd name="T11" fmla="*/ 286688 h 220"/>
                <a:gd name="T12" fmla="*/ 186489 w 190"/>
                <a:gd name="T13" fmla="*/ 274132 h 220"/>
                <a:gd name="T14" fmla="*/ 207211 w 190"/>
                <a:gd name="T15" fmla="*/ 249021 h 220"/>
                <a:gd name="T16" fmla="*/ 269374 w 190"/>
                <a:gd name="T17" fmla="*/ 165316 h 220"/>
                <a:gd name="T18" fmla="*/ 296311 w 190"/>
                <a:gd name="T19" fmla="*/ 129742 h 220"/>
                <a:gd name="T20" fmla="*/ 325321 w 190"/>
                <a:gd name="T21" fmla="*/ 92075 h 220"/>
                <a:gd name="T22" fmla="*/ 364691 w 190"/>
                <a:gd name="T23" fmla="*/ 43945 h 220"/>
                <a:gd name="T24" fmla="*/ 391628 w 190"/>
                <a:gd name="T25" fmla="*/ 12556 h 220"/>
                <a:gd name="T26" fmla="*/ 393700 w 190"/>
                <a:gd name="T27" fmla="*/ 6278 h 220"/>
                <a:gd name="T28" fmla="*/ 389556 w 190"/>
                <a:gd name="T29" fmla="*/ 0 h 220"/>
                <a:gd name="T30" fmla="*/ 377123 w 190"/>
                <a:gd name="T31" fmla="*/ 2093 h 220"/>
                <a:gd name="T32" fmla="*/ 337753 w 190"/>
                <a:gd name="T33" fmla="*/ 6278 h 220"/>
                <a:gd name="T34" fmla="*/ 292167 w 190"/>
                <a:gd name="T35" fmla="*/ 14648 h 220"/>
                <a:gd name="T36" fmla="*/ 283878 w 190"/>
                <a:gd name="T37" fmla="*/ 23019 h 220"/>
                <a:gd name="T38" fmla="*/ 292167 w 190"/>
                <a:gd name="T39" fmla="*/ 25111 h 220"/>
                <a:gd name="T40" fmla="*/ 310816 w 190"/>
                <a:gd name="T41" fmla="*/ 25111 h 220"/>
                <a:gd name="T42" fmla="*/ 304599 w 190"/>
                <a:gd name="T43" fmla="*/ 33482 h 220"/>
                <a:gd name="T44" fmla="*/ 279734 w 190"/>
                <a:gd name="T45" fmla="*/ 62778 h 220"/>
                <a:gd name="T46" fmla="*/ 244508 w 190"/>
                <a:gd name="T47" fmla="*/ 108816 h 220"/>
                <a:gd name="T48" fmla="*/ 217571 w 190"/>
                <a:gd name="T49" fmla="*/ 142298 h 220"/>
                <a:gd name="T50" fmla="*/ 192706 w 190"/>
                <a:gd name="T51" fmla="*/ 177872 h 220"/>
                <a:gd name="T52" fmla="*/ 153336 w 190"/>
                <a:gd name="T53" fmla="*/ 228095 h 220"/>
                <a:gd name="T54" fmla="*/ 103605 w 190"/>
                <a:gd name="T55" fmla="*/ 295059 h 220"/>
                <a:gd name="T56" fmla="*/ 43514 w 190"/>
                <a:gd name="T57" fmla="*/ 382948 h 220"/>
                <a:gd name="T58" fmla="*/ 12433 w 190"/>
                <a:gd name="T59" fmla="*/ 431078 h 220"/>
                <a:gd name="T60" fmla="*/ 2072 w 190"/>
                <a:gd name="T61" fmla="*/ 452005 h 220"/>
                <a:gd name="T62" fmla="*/ 2072 w 190"/>
                <a:gd name="T63" fmla="*/ 460375 h 220"/>
                <a:gd name="T64" fmla="*/ 10361 w 190"/>
                <a:gd name="T65" fmla="*/ 458282 h 220"/>
                <a:gd name="T66" fmla="*/ 43514 w 190"/>
                <a:gd name="T67" fmla="*/ 445727 h 220"/>
                <a:gd name="T68" fmla="*/ 89101 w 190"/>
                <a:gd name="T69" fmla="*/ 431078 h 220"/>
                <a:gd name="T70" fmla="*/ 120182 w 190"/>
                <a:gd name="T71" fmla="*/ 418523 h 220"/>
                <a:gd name="T72" fmla="*/ 101533 w 190"/>
                <a:gd name="T73" fmla="*/ 412245 h 2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90" h="220">
                  <a:moveTo>
                    <a:pt x="49" y="197"/>
                  </a:moveTo>
                  <a:cubicBezTo>
                    <a:pt x="47" y="198"/>
                    <a:pt x="50" y="192"/>
                    <a:pt x="52" y="189"/>
                  </a:cubicBezTo>
                  <a:cubicBezTo>
                    <a:pt x="58" y="177"/>
                    <a:pt x="58" y="177"/>
                    <a:pt x="58" y="177"/>
                  </a:cubicBezTo>
                  <a:cubicBezTo>
                    <a:pt x="65" y="167"/>
                    <a:pt x="71" y="158"/>
                    <a:pt x="77" y="149"/>
                  </a:cubicBezTo>
                  <a:cubicBezTo>
                    <a:pt x="78" y="147"/>
                    <a:pt x="80" y="145"/>
                    <a:pt x="81" y="143"/>
                  </a:cubicBezTo>
                  <a:cubicBezTo>
                    <a:pt x="83" y="141"/>
                    <a:pt x="84" y="139"/>
                    <a:pt x="86" y="137"/>
                  </a:cubicBezTo>
                  <a:cubicBezTo>
                    <a:pt x="90" y="131"/>
                    <a:pt x="90" y="131"/>
                    <a:pt x="90" y="131"/>
                  </a:cubicBezTo>
                  <a:cubicBezTo>
                    <a:pt x="94" y="127"/>
                    <a:pt x="97" y="123"/>
                    <a:pt x="100" y="119"/>
                  </a:cubicBezTo>
                  <a:cubicBezTo>
                    <a:pt x="130" y="79"/>
                    <a:pt x="130" y="79"/>
                    <a:pt x="130" y="79"/>
                  </a:cubicBezTo>
                  <a:cubicBezTo>
                    <a:pt x="134" y="74"/>
                    <a:pt x="138" y="68"/>
                    <a:pt x="143" y="62"/>
                  </a:cubicBezTo>
                  <a:cubicBezTo>
                    <a:pt x="148" y="56"/>
                    <a:pt x="153" y="50"/>
                    <a:pt x="157" y="44"/>
                  </a:cubicBezTo>
                  <a:cubicBezTo>
                    <a:pt x="164" y="36"/>
                    <a:pt x="170" y="29"/>
                    <a:pt x="176" y="21"/>
                  </a:cubicBezTo>
                  <a:cubicBezTo>
                    <a:pt x="180" y="16"/>
                    <a:pt x="185" y="11"/>
                    <a:pt x="189" y="6"/>
                  </a:cubicBezTo>
                  <a:cubicBezTo>
                    <a:pt x="189" y="5"/>
                    <a:pt x="190" y="4"/>
                    <a:pt x="190" y="3"/>
                  </a:cubicBezTo>
                  <a:cubicBezTo>
                    <a:pt x="190" y="1"/>
                    <a:pt x="190" y="0"/>
                    <a:pt x="188" y="0"/>
                  </a:cubicBezTo>
                  <a:cubicBezTo>
                    <a:pt x="186" y="0"/>
                    <a:pt x="184" y="0"/>
                    <a:pt x="182" y="1"/>
                  </a:cubicBezTo>
                  <a:cubicBezTo>
                    <a:pt x="176" y="1"/>
                    <a:pt x="169" y="2"/>
                    <a:pt x="163" y="3"/>
                  </a:cubicBezTo>
                  <a:cubicBezTo>
                    <a:pt x="155" y="5"/>
                    <a:pt x="148" y="6"/>
                    <a:pt x="141" y="7"/>
                  </a:cubicBezTo>
                  <a:cubicBezTo>
                    <a:pt x="138" y="8"/>
                    <a:pt x="137" y="9"/>
                    <a:pt x="137" y="11"/>
                  </a:cubicBezTo>
                  <a:cubicBezTo>
                    <a:pt x="137" y="13"/>
                    <a:pt x="140" y="12"/>
                    <a:pt x="141" y="12"/>
                  </a:cubicBezTo>
                  <a:cubicBezTo>
                    <a:pt x="145" y="12"/>
                    <a:pt x="146" y="12"/>
                    <a:pt x="150" y="12"/>
                  </a:cubicBezTo>
                  <a:cubicBezTo>
                    <a:pt x="149" y="14"/>
                    <a:pt x="148" y="15"/>
                    <a:pt x="147" y="16"/>
                  </a:cubicBezTo>
                  <a:cubicBezTo>
                    <a:pt x="143" y="21"/>
                    <a:pt x="139" y="25"/>
                    <a:pt x="135" y="30"/>
                  </a:cubicBezTo>
                  <a:cubicBezTo>
                    <a:pt x="129" y="37"/>
                    <a:pt x="124" y="45"/>
                    <a:pt x="118" y="52"/>
                  </a:cubicBezTo>
                  <a:cubicBezTo>
                    <a:pt x="114" y="57"/>
                    <a:pt x="110" y="63"/>
                    <a:pt x="105" y="68"/>
                  </a:cubicBezTo>
                  <a:cubicBezTo>
                    <a:pt x="101" y="74"/>
                    <a:pt x="97" y="79"/>
                    <a:pt x="93" y="85"/>
                  </a:cubicBezTo>
                  <a:cubicBezTo>
                    <a:pt x="86" y="93"/>
                    <a:pt x="80" y="101"/>
                    <a:pt x="74" y="109"/>
                  </a:cubicBezTo>
                  <a:cubicBezTo>
                    <a:pt x="66" y="120"/>
                    <a:pt x="58" y="130"/>
                    <a:pt x="50" y="141"/>
                  </a:cubicBezTo>
                  <a:cubicBezTo>
                    <a:pt x="40" y="155"/>
                    <a:pt x="30" y="169"/>
                    <a:pt x="21" y="183"/>
                  </a:cubicBezTo>
                  <a:cubicBezTo>
                    <a:pt x="16" y="190"/>
                    <a:pt x="11" y="198"/>
                    <a:pt x="6" y="206"/>
                  </a:cubicBezTo>
                  <a:cubicBezTo>
                    <a:pt x="4" y="209"/>
                    <a:pt x="3" y="212"/>
                    <a:pt x="1" y="216"/>
                  </a:cubicBezTo>
                  <a:cubicBezTo>
                    <a:pt x="1" y="217"/>
                    <a:pt x="0" y="219"/>
                    <a:pt x="1" y="220"/>
                  </a:cubicBezTo>
                  <a:cubicBezTo>
                    <a:pt x="2" y="220"/>
                    <a:pt x="4" y="220"/>
                    <a:pt x="5" y="219"/>
                  </a:cubicBezTo>
                  <a:cubicBezTo>
                    <a:pt x="10" y="217"/>
                    <a:pt x="16" y="215"/>
                    <a:pt x="21" y="213"/>
                  </a:cubicBezTo>
                  <a:cubicBezTo>
                    <a:pt x="28" y="211"/>
                    <a:pt x="36" y="208"/>
                    <a:pt x="43" y="206"/>
                  </a:cubicBezTo>
                  <a:cubicBezTo>
                    <a:pt x="48" y="204"/>
                    <a:pt x="58" y="202"/>
                    <a:pt x="58" y="200"/>
                  </a:cubicBezTo>
                  <a:cubicBezTo>
                    <a:pt x="58" y="195"/>
                    <a:pt x="56" y="195"/>
                    <a:pt x="49" y="197"/>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12" name="Freeform 10"/>
            <p:cNvSpPr>
              <a:spLocks/>
            </p:cNvSpPr>
            <p:nvPr userDrawn="1"/>
          </p:nvSpPr>
          <p:spPr bwMode="auto">
            <a:xfrm>
              <a:off x="9466263" y="5754688"/>
              <a:ext cx="323850" cy="357188"/>
            </a:xfrm>
            <a:custGeom>
              <a:avLst/>
              <a:gdLst>
                <a:gd name="T0" fmla="*/ 286483 w 156"/>
                <a:gd name="T1" fmla="*/ 146217 h 171"/>
                <a:gd name="T2" fmla="*/ 292711 w 156"/>
                <a:gd name="T3" fmla="*/ 116974 h 171"/>
                <a:gd name="T4" fmla="*/ 278179 w 156"/>
                <a:gd name="T5" fmla="*/ 110707 h 171"/>
                <a:gd name="T6" fmla="*/ 267799 w 156"/>
                <a:gd name="T7" fmla="*/ 114885 h 171"/>
                <a:gd name="T8" fmla="*/ 213824 w 156"/>
                <a:gd name="T9" fmla="*/ 129507 h 171"/>
                <a:gd name="T10" fmla="*/ 184761 w 156"/>
                <a:gd name="T11" fmla="*/ 137862 h 171"/>
                <a:gd name="T12" fmla="*/ 188913 w 156"/>
                <a:gd name="T13" fmla="*/ 131596 h 171"/>
                <a:gd name="T14" fmla="*/ 213824 w 156"/>
                <a:gd name="T15" fmla="*/ 106530 h 171"/>
                <a:gd name="T16" fmla="*/ 232508 w 156"/>
                <a:gd name="T17" fmla="*/ 85642 h 171"/>
                <a:gd name="T18" fmla="*/ 294787 w 156"/>
                <a:gd name="T19" fmla="*/ 33421 h 171"/>
                <a:gd name="T20" fmla="*/ 317622 w 156"/>
                <a:gd name="T21" fmla="*/ 20888 h 171"/>
                <a:gd name="T22" fmla="*/ 317622 w 156"/>
                <a:gd name="T23" fmla="*/ 8355 h 171"/>
                <a:gd name="T24" fmla="*/ 296863 w 156"/>
                <a:gd name="T25" fmla="*/ 4178 h 171"/>
                <a:gd name="T26" fmla="*/ 255343 w 156"/>
                <a:gd name="T27" fmla="*/ 4178 h 171"/>
                <a:gd name="T28" fmla="*/ 244963 w 156"/>
                <a:gd name="T29" fmla="*/ 8355 h 171"/>
                <a:gd name="T30" fmla="*/ 232508 w 156"/>
                <a:gd name="T31" fmla="*/ 20888 h 171"/>
                <a:gd name="T32" fmla="*/ 201368 w 156"/>
                <a:gd name="T33" fmla="*/ 54309 h 171"/>
                <a:gd name="T34" fmla="*/ 151545 w 156"/>
                <a:gd name="T35" fmla="*/ 104441 h 171"/>
                <a:gd name="T36" fmla="*/ 128710 w 156"/>
                <a:gd name="T37" fmla="*/ 133684 h 171"/>
                <a:gd name="T38" fmla="*/ 112102 w 156"/>
                <a:gd name="T39" fmla="*/ 160839 h 171"/>
                <a:gd name="T40" fmla="*/ 124558 w 156"/>
                <a:gd name="T41" fmla="*/ 179638 h 171"/>
                <a:gd name="T42" fmla="*/ 159849 w 156"/>
                <a:gd name="T43" fmla="*/ 171283 h 171"/>
                <a:gd name="T44" fmla="*/ 186837 w 156"/>
                <a:gd name="T45" fmla="*/ 167105 h 171"/>
                <a:gd name="T46" fmla="*/ 172305 w 156"/>
                <a:gd name="T47" fmla="*/ 181727 h 171"/>
                <a:gd name="T48" fmla="*/ 137013 w 156"/>
                <a:gd name="T49" fmla="*/ 208882 h 171"/>
                <a:gd name="T50" fmla="*/ 103798 w 156"/>
                <a:gd name="T51" fmla="*/ 236037 h 171"/>
                <a:gd name="T52" fmla="*/ 74735 w 156"/>
                <a:gd name="T53" fmla="*/ 256925 h 171"/>
                <a:gd name="T54" fmla="*/ 29063 w 156"/>
                <a:gd name="T55" fmla="*/ 290346 h 171"/>
                <a:gd name="T56" fmla="*/ 8304 w 156"/>
                <a:gd name="T57" fmla="*/ 304968 h 171"/>
                <a:gd name="T58" fmla="*/ 0 w 156"/>
                <a:gd name="T59" fmla="*/ 332122 h 171"/>
                <a:gd name="T60" fmla="*/ 8304 w 156"/>
                <a:gd name="T61" fmla="*/ 353010 h 171"/>
                <a:gd name="T62" fmla="*/ 22836 w 156"/>
                <a:gd name="T63" fmla="*/ 355099 h 171"/>
                <a:gd name="T64" fmla="*/ 41519 w 156"/>
                <a:gd name="T65" fmla="*/ 342566 h 171"/>
                <a:gd name="T66" fmla="*/ 87190 w 156"/>
                <a:gd name="T67" fmla="*/ 311234 h 171"/>
                <a:gd name="T68" fmla="*/ 118330 w 156"/>
                <a:gd name="T69" fmla="*/ 290346 h 171"/>
                <a:gd name="T70" fmla="*/ 176457 w 156"/>
                <a:gd name="T71" fmla="*/ 240214 h 171"/>
                <a:gd name="T72" fmla="*/ 197216 w 156"/>
                <a:gd name="T73" fmla="*/ 223504 h 171"/>
                <a:gd name="T74" fmla="*/ 232508 w 156"/>
                <a:gd name="T75" fmla="*/ 192171 h 171"/>
                <a:gd name="T76" fmla="*/ 286483 w 156"/>
                <a:gd name="T77" fmla="*/ 146217 h 1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56" h="171">
                  <a:moveTo>
                    <a:pt x="138" y="70"/>
                  </a:moveTo>
                  <a:cubicBezTo>
                    <a:pt x="143" y="66"/>
                    <a:pt x="144" y="62"/>
                    <a:pt x="141" y="56"/>
                  </a:cubicBezTo>
                  <a:cubicBezTo>
                    <a:pt x="140" y="53"/>
                    <a:pt x="138" y="52"/>
                    <a:pt x="134" y="53"/>
                  </a:cubicBezTo>
                  <a:cubicBezTo>
                    <a:pt x="133" y="53"/>
                    <a:pt x="131" y="54"/>
                    <a:pt x="129" y="55"/>
                  </a:cubicBezTo>
                  <a:cubicBezTo>
                    <a:pt x="121" y="57"/>
                    <a:pt x="112" y="60"/>
                    <a:pt x="103" y="62"/>
                  </a:cubicBezTo>
                  <a:cubicBezTo>
                    <a:pt x="99" y="64"/>
                    <a:pt x="90" y="66"/>
                    <a:pt x="89" y="66"/>
                  </a:cubicBezTo>
                  <a:cubicBezTo>
                    <a:pt x="88" y="66"/>
                    <a:pt x="90" y="63"/>
                    <a:pt x="91" y="63"/>
                  </a:cubicBezTo>
                  <a:cubicBezTo>
                    <a:pt x="94" y="59"/>
                    <a:pt x="99" y="54"/>
                    <a:pt x="103" y="51"/>
                  </a:cubicBezTo>
                  <a:cubicBezTo>
                    <a:pt x="106" y="47"/>
                    <a:pt x="109" y="45"/>
                    <a:pt x="112" y="41"/>
                  </a:cubicBezTo>
                  <a:cubicBezTo>
                    <a:pt x="121" y="30"/>
                    <a:pt x="131" y="24"/>
                    <a:pt x="142" y="16"/>
                  </a:cubicBezTo>
                  <a:cubicBezTo>
                    <a:pt x="146" y="13"/>
                    <a:pt x="150" y="11"/>
                    <a:pt x="153" y="10"/>
                  </a:cubicBezTo>
                  <a:cubicBezTo>
                    <a:pt x="156" y="8"/>
                    <a:pt x="156" y="5"/>
                    <a:pt x="153" y="4"/>
                  </a:cubicBezTo>
                  <a:cubicBezTo>
                    <a:pt x="150" y="3"/>
                    <a:pt x="146" y="2"/>
                    <a:pt x="143" y="2"/>
                  </a:cubicBezTo>
                  <a:cubicBezTo>
                    <a:pt x="134" y="0"/>
                    <a:pt x="130" y="1"/>
                    <a:pt x="123" y="2"/>
                  </a:cubicBezTo>
                  <a:cubicBezTo>
                    <a:pt x="122" y="2"/>
                    <a:pt x="120" y="3"/>
                    <a:pt x="118" y="4"/>
                  </a:cubicBezTo>
                  <a:cubicBezTo>
                    <a:pt x="116" y="6"/>
                    <a:pt x="114" y="8"/>
                    <a:pt x="112" y="10"/>
                  </a:cubicBezTo>
                  <a:cubicBezTo>
                    <a:pt x="107" y="15"/>
                    <a:pt x="102" y="21"/>
                    <a:pt x="97" y="26"/>
                  </a:cubicBezTo>
                  <a:cubicBezTo>
                    <a:pt x="89" y="34"/>
                    <a:pt x="81" y="42"/>
                    <a:pt x="73" y="50"/>
                  </a:cubicBezTo>
                  <a:cubicBezTo>
                    <a:pt x="69" y="54"/>
                    <a:pt x="66" y="59"/>
                    <a:pt x="62" y="64"/>
                  </a:cubicBezTo>
                  <a:cubicBezTo>
                    <a:pt x="59" y="68"/>
                    <a:pt x="56" y="72"/>
                    <a:pt x="54" y="77"/>
                  </a:cubicBezTo>
                  <a:cubicBezTo>
                    <a:pt x="54" y="82"/>
                    <a:pt x="56" y="86"/>
                    <a:pt x="60" y="86"/>
                  </a:cubicBezTo>
                  <a:cubicBezTo>
                    <a:pt x="67" y="85"/>
                    <a:pt x="71" y="84"/>
                    <a:pt x="77" y="82"/>
                  </a:cubicBezTo>
                  <a:cubicBezTo>
                    <a:pt x="80" y="82"/>
                    <a:pt x="90" y="79"/>
                    <a:pt x="90" y="80"/>
                  </a:cubicBezTo>
                  <a:cubicBezTo>
                    <a:pt x="91" y="80"/>
                    <a:pt x="88" y="83"/>
                    <a:pt x="83" y="87"/>
                  </a:cubicBezTo>
                  <a:cubicBezTo>
                    <a:pt x="78" y="92"/>
                    <a:pt x="72" y="96"/>
                    <a:pt x="66" y="100"/>
                  </a:cubicBezTo>
                  <a:cubicBezTo>
                    <a:pt x="61" y="104"/>
                    <a:pt x="55" y="109"/>
                    <a:pt x="50" y="113"/>
                  </a:cubicBezTo>
                  <a:cubicBezTo>
                    <a:pt x="45" y="116"/>
                    <a:pt x="41" y="120"/>
                    <a:pt x="36" y="123"/>
                  </a:cubicBezTo>
                  <a:cubicBezTo>
                    <a:pt x="29" y="128"/>
                    <a:pt x="21" y="134"/>
                    <a:pt x="14" y="139"/>
                  </a:cubicBezTo>
                  <a:cubicBezTo>
                    <a:pt x="11" y="141"/>
                    <a:pt x="7" y="143"/>
                    <a:pt x="4" y="146"/>
                  </a:cubicBezTo>
                  <a:cubicBezTo>
                    <a:pt x="3" y="147"/>
                    <a:pt x="0" y="152"/>
                    <a:pt x="0" y="159"/>
                  </a:cubicBezTo>
                  <a:cubicBezTo>
                    <a:pt x="0" y="163"/>
                    <a:pt x="1" y="166"/>
                    <a:pt x="4" y="169"/>
                  </a:cubicBezTo>
                  <a:cubicBezTo>
                    <a:pt x="7" y="171"/>
                    <a:pt x="8" y="171"/>
                    <a:pt x="11" y="170"/>
                  </a:cubicBezTo>
                  <a:cubicBezTo>
                    <a:pt x="14" y="168"/>
                    <a:pt x="17" y="166"/>
                    <a:pt x="20" y="164"/>
                  </a:cubicBezTo>
                  <a:cubicBezTo>
                    <a:pt x="28" y="159"/>
                    <a:pt x="35" y="154"/>
                    <a:pt x="42" y="149"/>
                  </a:cubicBezTo>
                  <a:cubicBezTo>
                    <a:pt x="47" y="146"/>
                    <a:pt x="52" y="142"/>
                    <a:pt x="57" y="139"/>
                  </a:cubicBezTo>
                  <a:cubicBezTo>
                    <a:pt x="66" y="132"/>
                    <a:pt x="76" y="124"/>
                    <a:pt x="85" y="115"/>
                  </a:cubicBezTo>
                  <a:cubicBezTo>
                    <a:pt x="88" y="112"/>
                    <a:pt x="91" y="110"/>
                    <a:pt x="95" y="107"/>
                  </a:cubicBezTo>
                  <a:cubicBezTo>
                    <a:pt x="100" y="102"/>
                    <a:pt x="106" y="96"/>
                    <a:pt x="112" y="92"/>
                  </a:cubicBezTo>
                  <a:cubicBezTo>
                    <a:pt x="121" y="85"/>
                    <a:pt x="130" y="78"/>
                    <a:pt x="138" y="70"/>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13" name="Freeform 11"/>
            <p:cNvSpPr>
              <a:spLocks/>
            </p:cNvSpPr>
            <p:nvPr userDrawn="1"/>
          </p:nvSpPr>
          <p:spPr bwMode="auto">
            <a:xfrm>
              <a:off x="8512175" y="5545138"/>
              <a:ext cx="911225" cy="493713"/>
            </a:xfrm>
            <a:custGeom>
              <a:avLst/>
              <a:gdLst>
                <a:gd name="T0" fmla="*/ 880090 w 439"/>
                <a:gd name="T1" fmla="*/ 4184 h 236"/>
                <a:gd name="T2" fmla="*/ 788760 w 439"/>
                <a:gd name="T3" fmla="*/ 35564 h 236"/>
                <a:gd name="T4" fmla="*/ 699505 w 439"/>
                <a:gd name="T5" fmla="*/ 77404 h 236"/>
                <a:gd name="T6" fmla="*/ 583267 w 439"/>
                <a:gd name="T7" fmla="*/ 140164 h 236"/>
                <a:gd name="T8" fmla="*/ 458726 w 439"/>
                <a:gd name="T9" fmla="*/ 213384 h 236"/>
                <a:gd name="T10" fmla="*/ 278142 w 439"/>
                <a:gd name="T11" fmla="*/ 232212 h 236"/>
                <a:gd name="T12" fmla="*/ 271915 w 439"/>
                <a:gd name="T13" fmla="*/ 232212 h 236"/>
                <a:gd name="T14" fmla="*/ 128692 w 439"/>
                <a:gd name="T15" fmla="*/ 244764 h 236"/>
                <a:gd name="T16" fmla="*/ 51892 w 439"/>
                <a:gd name="T17" fmla="*/ 297065 h 236"/>
                <a:gd name="T18" fmla="*/ 0 w 439"/>
                <a:gd name="T19" fmla="*/ 338905 h 236"/>
                <a:gd name="T20" fmla="*/ 10378 w 439"/>
                <a:gd name="T21" fmla="*/ 340997 h 236"/>
                <a:gd name="T22" fmla="*/ 39438 w 439"/>
                <a:gd name="T23" fmla="*/ 336813 h 236"/>
                <a:gd name="T24" fmla="*/ 180584 w 439"/>
                <a:gd name="T25" fmla="*/ 311709 h 236"/>
                <a:gd name="T26" fmla="*/ 319655 w 439"/>
                <a:gd name="T27" fmla="*/ 297065 h 236"/>
                <a:gd name="T28" fmla="*/ 213795 w 439"/>
                <a:gd name="T29" fmla="*/ 361917 h 236"/>
                <a:gd name="T30" fmla="*/ 114163 w 439"/>
                <a:gd name="T31" fmla="*/ 430953 h 236"/>
                <a:gd name="T32" fmla="*/ 70573 w 439"/>
                <a:gd name="T33" fmla="*/ 462333 h 236"/>
                <a:gd name="T34" fmla="*/ 49816 w 439"/>
                <a:gd name="T35" fmla="*/ 483253 h 236"/>
                <a:gd name="T36" fmla="*/ 58119 w 439"/>
                <a:gd name="T37" fmla="*/ 487437 h 236"/>
                <a:gd name="T38" fmla="*/ 161903 w 439"/>
                <a:gd name="T39" fmla="*/ 481161 h 236"/>
                <a:gd name="T40" fmla="*/ 220022 w 439"/>
                <a:gd name="T41" fmla="*/ 441413 h 236"/>
                <a:gd name="T42" fmla="*/ 350790 w 439"/>
                <a:gd name="T43" fmla="*/ 351457 h 236"/>
                <a:gd name="T44" fmla="*/ 477407 w 439"/>
                <a:gd name="T45" fmla="*/ 271961 h 236"/>
                <a:gd name="T46" fmla="*/ 591570 w 439"/>
                <a:gd name="T47" fmla="*/ 261501 h 236"/>
                <a:gd name="T48" fmla="*/ 593645 w 439"/>
                <a:gd name="T49" fmla="*/ 261501 h 236"/>
                <a:gd name="T50" fmla="*/ 649689 w 439"/>
                <a:gd name="T51" fmla="*/ 213384 h 236"/>
                <a:gd name="T52" fmla="*/ 645538 w 439"/>
                <a:gd name="T53" fmla="*/ 207108 h 236"/>
                <a:gd name="T54" fmla="*/ 558359 w 439"/>
                <a:gd name="T55" fmla="*/ 217568 h 236"/>
                <a:gd name="T56" fmla="*/ 587418 w 439"/>
                <a:gd name="T57" fmla="*/ 200832 h 236"/>
                <a:gd name="T58" fmla="*/ 676673 w 439"/>
                <a:gd name="T59" fmla="*/ 146440 h 236"/>
                <a:gd name="T60" fmla="*/ 788760 w 439"/>
                <a:gd name="T61" fmla="*/ 85772 h 236"/>
                <a:gd name="T62" fmla="*/ 678748 w 439"/>
                <a:gd name="T63" fmla="*/ 215476 h 236"/>
                <a:gd name="T64" fmla="*/ 616478 w 439"/>
                <a:gd name="T65" fmla="*/ 294973 h 236"/>
                <a:gd name="T66" fmla="*/ 552132 w 439"/>
                <a:gd name="T67" fmla="*/ 376561 h 236"/>
                <a:gd name="T68" fmla="*/ 483634 w 439"/>
                <a:gd name="T69" fmla="*/ 468609 h 236"/>
                <a:gd name="T70" fmla="*/ 471180 w 439"/>
                <a:gd name="T71" fmla="*/ 491621 h 236"/>
                <a:gd name="T72" fmla="*/ 558359 w 439"/>
                <a:gd name="T73" fmla="*/ 464425 h 236"/>
                <a:gd name="T74" fmla="*/ 614402 w 439"/>
                <a:gd name="T75" fmla="*/ 441413 h 236"/>
                <a:gd name="T76" fmla="*/ 610251 w 439"/>
                <a:gd name="T77" fmla="*/ 426769 h 236"/>
                <a:gd name="T78" fmla="*/ 597797 w 439"/>
                <a:gd name="T79" fmla="*/ 416309 h 236"/>
                <a:gd name="T80" fmla="*/ 655916 w 439"/>
                <a:gd name="T81" fmla="*/ 338905 h 236"/>
                <a:gd name="T82" fmla="*/ 697430 w 439"/>
                <a:gd name="T83" fmla="*/ 284513 h 236"/>
                <a:gd name="T84" fmla="*/ 749322 w 439"/>
                <a:gd name="T85" fmla="*/ 219660 h 236"/>
                <a:gd name="T86" fmla="*/ 830273 w 439"/>
                <a:gd name="T87" fmla="*/ 121336 h 236"/>
                <a:gd name="T88" fmla="*/ 878014 w 439"/>
                <a:gd name="T89" fmla="*/ 52300 h 236"/>
                <a:gd name="T90" fmla="*/ 888392 w 439"/>
                <a:gd name="T91" fmla="*/ 37656 h 236"/>
                <a:gd name="T92" fmla="*/ 902922 w 439"/>
                <a:gd name="T93" fmla="*/ 2092 h 2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39" h="236">
                  <a:moveTo>
                    <a:pt x="435" y="1"/>
                  </a:moveTo>
                  <a:cubicBezTo>
                    <a:pt x="431" y="0"/>
                    <a:pt x="427" y="1"/>
                    <a:pt x="424" y="2"/>
                  </a:cubicBezTo>
                  <a:cubicBezTo>
                    <a:pt x="416" y="4"/>
                    <a:pt x="408" y="7"/>
                    <a:pt x="399" y="9"/>
                  </a:cubicBezTo>
                  <a:cubicBezTo>
                    <a:pt x="393" y="12"/>
                    <a:pt x="387" y="14"/>
                    <a:pt x="380" y="17"/>
                  </a:cubicBezTo>
                  <a:cubicBezTo>
                    <a:pt x="375" y="19"/>
                    <a:pt x="369" y="22"/>
                    <a:pt x="364" y="25"/>
                  </a:cubicBezTo>
                  <a:cubicBezTo>
                    <a:pt x="355" y="29"/>
                    <a:pt x="346" y="32"/>
                    <a:pt x="337" y="37"/>
                  </a:cubicBezTo>
                  <a:cubicBezTo>
                    <a:pt x="327" y="41"/>
                    <a:pt x="318" y="47"/>
                    <a:pt x="308" y="52"/>
                  </a:cubicBezTo>
                  <a:cubicBezTo>
                    <a:pt x="299" y="57"/>
                    <a:pt x="290" y="63"/>
                    <a:pt x="281" y="67"/>
                  </a:cubicBezTo>
                  <a:cubicBezTo>
                    <a:pt x="273" y="72"/>
                    <a:pt x="265" y="75"/>
                    <a:pt x="258" y="79"/>
                  </a:cubicBezTo>
                  <a:cubicBezTo>
                    <a:pt x="246" y="87"/>
                    <a:pt x="234" y="94"/>
                    <a:pt x="221" y="102"/>
                  </a:cubicBezTo>
                  <a:cubicBezTo>
                    <a:pt x="218" y="104"/>
                    <a:pt x="216" y="106"/>
                    <a:pt x="212" y="107"/>
                  </a:cubicBezTo>
                  <a:cubicBezTo>
                    <a:pt x="210" y="107"/>
                    <a:pt x="171" y="109"/>
                    <a:pt x="134" y="111"/>
                  </a:cubicBezTo>
                  <a:cubicBezTo>
                    <a:pt x="133" y="111"/>
                    <a:pt x="132" y="111"/>
                    <a:pt x="132" y="111"/>
                  </a:cubicBezTo>
                  <a:cubicBezTo>
                    <a:pt x="131" y="111"/>
                    <a:pt x="131" y="111"/>
                    <a:pt x="131" y="111"/>
                  </a:cubicBezTo>
                  <a:cubicBezTo>
                    <a:pt x="105" y="113"/>
                    <a:pt x="82" y="114"/>
                    <a:pt x="75" y="115"/>
                  </a:cubicBezTo>
                  <a:cubicBezTo>
                    <a:pt x="67" y="116"/>
                    <a:pt x="63" y="116"/>
                    <a:pt x="62" y="117"/>
                  </a:cubicBezTo>
                  <a:cubicBezTo>
                    <a:pt x="55" y="118"/>
                    <a:pt x="51" y="122"/>
                    <a:pt x="46" y="126"/>
                  </a:cubicBezTo>
                  <a:cubicBezTo>
                    <a:pt x="39" y="131"/>
                    <a:pt x="32" y="136"/>
                    <a:pt x="25" y="142"/>
                  </a:cubicBezTo>
                  <a:cubicBezTo>
                    <a:pt x="17" y="147"/>
                    <a:pt x="10" y="153"/>
                    <a:pt x="2" y="158"/>
                  </a:cubicBezTo>
                  <a:cubicBezTo>
                    <a:pt x="1" y="159"/>
                    <a:pt x="0" y="161"/>
                    <a:pt x="0" y="162"/>
                  </a:cubicBezTo>
                  <a:cubicBezTo>
                    <a:pt x="1" y="163"/>
                    <a:pt x="3" y="163"/>
                    <a:pt x="4" y="163"/>
                  </a:cubicBezTo>
                  <a:cubicBezTo>
                    <a:pt x="4" y="163"/>
                    <a:pt x="4" y="163"/>
                    <a:pt x="5" y="163"/>
                  </a:cubicBezTo>
                  <a:cubicBezTo>
                    <a:pt x="4" y="163"/>
                    <a:pt x="4" y="163"/>
                    <a:pt x="4" y="163"/>
                  </a:cubicBezTo>
                  <a:cubicBezTo>
                    <a:pt x="19" y="161"/>
                    <a:pt x="19" y="161"/>
                    <a:pt x="19" y="161"/>
                  </a:cubicBezTo>
                  <a:cubicBezTo>
                    <a:pt x="46" y="155"/>
                    <a:pt x="46" y="155"/>
                    <a:pt x="46" y="155"/>
                  </a:cubicBezTo>
                  <a:cubicBezTo>
                    <a:pt x="87" y="149"/>
                    <a:pt x="87" y="149"/>
                    <a:pt x="87" y="149"/>
                  </a:cubicBezTo>
                  <a:cubicBezTo>
                    <a:pt x="129" y="140"/>
                    <a:pt x="150" y="140"/>
                    <a:pt x="158" y="140"/>
                  </a:cubicBezTo>
                  <a:cubicBezTo>
                    <a:pt x="156" y="141"/>
                    <a:pt x="155" y="142"/>
                    <a:pt x="154" y="142"/>
                  </a:cubicBezTo>
                  <a:cubicBezTo>
                    <a:pt x="143" y="149"/>
                    <a:pt x="131" y="156"/>
                    <a:pt x="120" y="163"/>
                  </a:cubicBezTo>
                  <a:cubicBezTo>
                    <a:pt x="114" y="167"/>
                    <a:pt x="108" y="170"/>
                    <a:pt x="103" y="173"/>
                  </a:cubicBezTo>
                  <a:cubicBezTo>
                    <a:pt x="95" y="178"/>
                    <a:pt x="88" y="183"/>
                    <a:pt x="80" y="188"/>
                  </a:cubicBezTo>
                  <a:cubicBezTo>
                    <a:pt x="71" y="194"/>
                    <a:pt x="63" y="200"/>
                    <a:pt x="55" y="206"/>
                  </a:cubicBezTo>
                  <a:cubicBezTo>
                    <a:pt x="53" y="207"/>
                    <a:pt x="51" y="208"/>
                    <a:pt x="49" y="210"/>
                  </a:cubicBezTo>
                  <a:cubicBezTo>
                    <a:pt x="44" y="213"/>
                    <a:pt x="39" y="217"/>
                    <a:pt x="34" y="221"/>
                  </a:cubicBezTo>
                  <a:cubicBezTo>
                    <a:pt x="32" y="223"/>
                    <a:pt x="29" y="225"/>
                    <a:pt x="27" y="227"/>
                  </a:cubicBezTo>
                  <a:cubicBezTo>
                    <a:pt x="26" y="228"/>
                    <a:pt x="25" y="229"/>
                    <a:pt x="24" y="231"/>
                  </a:cubicBezTo>
                  <a:cubicBezTo>
                    <a:pt x="24" y="232"/>
                    <a:pt x="24" y="232"/>
                    <a:pt x="24" y="232"/>
                  </a:cubicBezTo>
                  <a:cubicBezTo>
                    <a:pt x="24" y="232"/>
                    <a:pt x="25" y="233"/>
                    <a:pt x="28" y="233"/>
                  </a:cubicBezTo>
                  <a:cubicBezTo>
                    <a:pt x="29" y="233"/>
                    <a:pt x="31" y="233"/>
                    <a:pt x="31" y="233"/>
                  </a:cubicBezTo>
                  <a:cubicBezTo>
                    <a:pt x="45" y="233"/>
                    <a:pt x="74" y="232"/>
                    <a:pt x="78" y="230"/>
                  </a:cubicBezTo>
                  <a:cubicBezTo>
                    <a:pt x="81" y="228"/>
                    <a:pt x="90" y="222"/>
                    <a:pt x="95" y="218"/>
                  </a:cubicBezTo>
                  <a:cubicBezTo>
                    <a:pt x="99" y="216"/>
                    <a:pt x="103" y="213"/>
                    <a:pt x="106" y="211"/>
                  </a:cubicBezTo>
                  <a:cubicBezTo>
                    <a:pt x="114" y="204"/>
                    <a:pt x="123" y="200"/>
                    <a:pt x="132" y="193"/>
                  </a:cubicBezTo>
                  <a:cubicBezTo>
                    <a:pt x="144" y="184"/>
                    <a:pt x="157" y="176"/>
                    <a:pt x="169" y="168"/>
                  </a:cubicBezTo>
                  <a:cubicBezTo>
                    <a:pt x="186" y="157"/>
                    <a:pt x="203" y="146"/>
                    <a:pt x="220" y="135"/>
                  </a:cubicBezTo>
                  <a:cubicBezTo>
                    <a:pt x="223" y="133"/>
                    <a:pt x="226" y="131"/>
                    <a:pt x="230" y="130"/>
                  </a:cubicBezTo>
                  <a:cubicBezTo>
                    <a:pt x="280" y="125"/>
                    <a:pt x="280" y="125"/>
                    <a:pt x="280" y="125"/>
                  </a:cubicBezTo>
                  <a:cubicBezTo>
                    <a:pt x="282" y="125"/>
                    <a:pt x="283" y="125"/>
                    <a:pt x="285" y="125"/>
                  </a:cubicBezTo>
                  <a:cubicBezTo>
                    <a:pt x="286" y="125"/>
                    <a:pt x="286" y="125"/>
                    <a:pt x="286" y="125"/>
                  </a:cubicBezTo>
                  <a:cubicBezTo>
                    <a:pt x="286" y="125"/>
                    <a:pt x="286" y="125"/>
                    <a:pt x="286" y="125"/>
                  </a:cubicBezTo>
                  <a:cubicBezTo>
                    <a:pt x="290" y="124"/>
                    <a:pt x="293" y="122"/>
                    <a:pt x="296" y="119"/>
                  </a:cubicBezTo>
                  <a:cubicBezTo>
                    <a:pt x="302" y="114"/>
                    <a:pt x="307" y="108"/>
                    <a:pt x="313" y="102"/>
                  </a:cubicBezTo>
                  <a:cubicBezTo>
                    <a:pt x="314" y="102"/>
                    <a:pt x="314" y="100"/>
                    <a:pt x="314" y="100"/>
                  </a:cubicBezTo>
                  <a:cubicBezTo>
                    <a:pt x="314" y="99"/>
                    <a:pt x="313" y="99"/>
                    <a:pt x="311" y="99"/>
                  </a:cubicBezTo>
                  <a:cubicBezTo>
                    <a:pt x="311" y="99"/>
                    <a:pt x="310" y="99"/>
                    <a:pt x="309" y="99"/>
                  </a:cubicBezTo>
                  <a:cubicBezTo>
                    <a:pt x="269" y="104"/>
                    <a:pt x="269" y="104"/>
                    <a:pt x="269" y="104"/>
                  </a:cubicBezTo>
                  <a:cubicBezTo>
                    <a:pt x="268" y="104"/>
                    <a:pt x="268" y="104"/>
                    <a:pt x="268" y="104"/>
                  </a:cubicBezTo>
                  <a:cubicBezTo>
                    <a:pt x="274" y="101"/>
                    <a:pt x="278" y="98"/>
                    <a:pt x="283" y="96"/>
                  </a:cubicBezTo>
                  <a:cubicBezTo>
                    <a:pt x="292" y="90"/>
                    <a:pt x="302" y="85"/>
                    <a:pt x="311" y="80"/>
                  </a:cubicBezTo>
                  <a:cubicBezTo>
                    <a:pt x="316" y="77"/>
                    <a:pt x="321" y="73"/>
                    <a:pt x="326" y="70"/>
                  </a:cubicBezTo>
                  <a:cubicBezTo>
                    <a:pt x="338" y="63"/>
                    <a:pt x="351" y="56"/>
                    <a:pt x="363" y="49"/>
                  </a:cubicBezTo>
                  <a:cubicBezTo>
                    <a:pt x="369" y="46"/>
                    <a:pt x="380" y="40"/>
                    <a:pt x="380" y="41"/>
                  </a:cubicBezTo>
                  <a:cubicBezTo>
                    <a:pt x="380" y="40"/>
                    <a:pt x="355" y="71"/>
                    <a:pt x="346" y="80"/>
                  </a:cubicBezTo>
                  <a:cubicBezTo>
                    <a:pt x="340" y="88"/>
                    <a:pt x="334" y="96"/>
                    <a:pt x="327" y="103"/>
                  </a:cubicBezTo>
                  <a:cubicBezTo>
                    <a:pt x="322" y="109"/>
                    <a:pt x="318" y="115"/>
                    <a:pt x="313" y="121"/>
                  </a:cubicBezTo>
                  <a:cubicBezTo>
                    <a:pt x="308" y="127"/>
                    <a:pt x="302" y="134"/>
                    <a:pt x="297" y="141"/>
                  </a:cubicBezTo>
                  <a:cubicBezTo>
                    <a:pt x="292" y="147"/>
                    <a:pt x="287" y="153"/>
                    <a:pt x="282" y="159"/>
                  </a:cubicBezTo>
                  <a:cubicBezTo>
                    <a:pt x="277" y="166"/>
                    <a:pt x="272" y="173"/>
                    <a:pt x="266" y="180"/>
                  </a:cubicBezTo>
                  <a:cubicBezTo>
                    <a:pt x="261" y="187"/>
                    <a:pt x="255" y="193"/>
                    <a:pt x="250" y="200"/>
                  </a:cubicBezTo>
                  <a:cubicBezTo>
                    <a:pt x="244" y="207"/>
                    <a:pt x="239" y="216"/>
                    <a:pt x="233" y="224"/>
                  </a:cubicBezTo>
                  <a:cubicBezTo>
                    <a:pt x="231" y="226"/>
                    <a:pt x="229" y="228"/>
                    <a:pt x="228" y="231"/>
                  </a:cubicBezTo>
                  <a:cubicBezTo>
                    <a:pt x="228" y="232"/>
                    <a:pt x="226" y="234"/>
                    <a:pt x="227" y="235"/>
                  </a:cubicBezTo>
                  <a:cubicBezTo>
                    <a:pt x="228" y="236"/>
                    <a:pt x="242" y="231"/>
                    <a:pt x="249" y="229"/>
                  </a:cubicBezTo>
                  <a:cubicBezTo>
                    <a:pt x="255" y="227"/>
                    <a:pt x="262" y="224"/>
                    <a:pt x="269" y="222"/>
                  </a:cubicBezTo>
                  <a:cubicBezTo>
                    <a:pt x="276" y="219"/>
                    <a:pt x="280" y="218"/>
                    <a:pt x="287" y="215"/>
                  </a:cubicBezTo>
                  <a:cubicBezTo>
                    <a:pt x="290" y="214"/>
                    <a:pt x="294" y="212"/>
                    <a:pt x="296" y="211"/>
                  </a:cubicBezTo>
                  <a:cubicBezTo>
                    <a:pt x="297" y="210"/>
                    <a:pt x="298" y="208"/>
                    <a:pt x="298" y="206"/>
                  </a:cubicBezTo>
                  <a:cubicBezTo>
                    <a:pt x="298" y="204"/>
                    <a:pt x="296" y="204"/>
                    <a:pt x="294" y="204"/>
                  </a:cubicBezTo>
                  <a:cubicBezTo>
                    <a:pt x="290" y="204"/>
                    <a:pt x="290" y="204"/>
                    <a:pt x="287" y="205"/>
                  </a:cubicBezTo>
                  <a:cubicBezTo>
                    <a:pt x="283" y="206"/>
                    <a:pt x="286" y="201"/>
                    <a:pt x="288" y="199"/>
                  </a:cubicBezTo>
                  <a:cubicBezTo>
                    <a:pt x="292" y="193"/>
                    <a:pt x="296" y="186"/>
                    <a:pt x="301" y="181"/>
                  </a:cubicBezTo>
                  <a:cubicBezTo>
                    <a:pt x="306" y="174"/>
                    <a:pt x="311" y="168"/>
                    <a:pt x="316" y="162"/>
                  </a:cubicBezTo>
                  <a:cubicBezTo>
                    <a:pt x="319" y="157"/>
                    <a:pt x="322" y="153"/>
                    <a:pt x="326" y="148"/>
                  </a:cubicBezTo>
                  <a:cubicBezTo>
                    <a:pt x="329" y="144"/>
                    <a:pt x="333" y="140"/>
                    <a:pt x="336" y="136"/>
                  </a:cubicBezTo>
                  <a:cubicBezTo>
                    <a:pt x="341" y="130"/>
                    <a:pt x="345" y="125"/>
                    <a:pt x="349" y="119"/>
                  </a:cubicBezTo>
                  <a:cubicBezTo>
                    <a:pt x="353" y="114"/>
                    <a:pt x="357" y="110"/>
                    <a:pt x="361" y="105"/>
                  </a:cubicBezTo>
                  <a:cubicBezTo>
                    <a:pt x="367" y="98"/>
                    <a:pt x="373" y="90"/>
                    <a:pt x="379" y="83"/>
                  </a:cubicBezTo>
                  <a:cubicBezTo>
                    <a:pt x="386" y="75"/>
                    <a:pt x="393" y="66"/>
                    <a:pt x="400" y="58"/>
                  </a:cubicBezTo>
                  <a:cubicBezTo>
                    <a:pt x="404" y="53"/>
                    <a:pt x="419" y="31"/>
                    <a:pt x="423" y="26"/>
                  </a:cubicBezTo>
                  <a:cubicBezTo>
                    <a:pt x="423" y="25"/>
                    <a:pt x="423" y="25"/>
                    <a:pt x="423" y="25"/>
                  </a:cubicBezTo>
                  <a:cubicBezTo>
                    <a:pt x="423" y="24"/>
                    <a:pt x="424" y="24"/>
                    <a:pt x="424" y="24"/>
                  </a:cubicBezTo>
                  <a:cubicBezTo>
                    <a:pt x="425" y="22"/>
                    <a:pt x="427" y="20"/>
                    <a:pt x="428" y="18"/>
                  </a:cubicBezTo>
                  <a:cubicBezTo>
                    <a:pt x="431" y="14"/>
                    <a:pt x="434" y="9"/>
                    <a:pt x="437" y="5"/>
                  </a:cubicBezTo>
                  <a:cubicBezTo>
                    <a:pt x="439" y="2"/>
                    <a:pt x="437" y="1"/>
                    <a:pt x="435" y="1"/>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grpSp>
      <p:sp>
        <p:nvSpPr>
          <p:cNvPr id="2" name="Title 1"/>
          <p:cNvSpPr>
            <a:spLocks noGrp="1"/>
          </p:cNvSpPr>
          <p:nvPr>
            <p:ph type="ctrTitle"/>
          </p:nvPr>
        </p:nvSpPr>
        <p:spPr>
          <a:xfrm>
            <a:off x="733558" y="3888956"/>
            <a:ext cx="10959644" cy="1268341"/>
          </a:xfrm>
        </p:spPr>
        <p:txBody>
          <a:bodyPr anchor="t"/>
          <a:lstStyle>
            <a:lvl1pPr>
              <a:defRPr sz="4385"/>
            </a:lvl1pPr>
          </a:lstStyle>
          <a:p>
            <a:r>
              <a:rPr lang="en-US" dirty="0"/>
              <a:t>Click to edit Master title style</a:t>
            </a:r>
          </a:p>
        </p:txBody>
      </p:sp>
      <p:sp>
        <p:nvSpPr>
          <p:cNvPr id="3" name="Subtitle 2"/>
          <p:cNvSpPr>
            <a:spLocks noGrp="1"/>
          </p:cNvSpPr>
          <p:nvPr>
            <p:ph type="subTitle" idx="1"/>
          </p:nvPr>
        </p:nvSpPr>
        <p:spPr>
          <a:xfrm>
            <a:off x="733558" y="5437081"/>
            <a:ext cx="10959644" cy="487890"/>
          </a:xfrm>
        </p:spPr>
        <p:txBody>
          <a:bodyPr rtlCol="0">
            <a:spAutoFit/>
          </a:bodyPr>
          <a:lstStyle>
            <a:lvl1pPr>
              <a:defRPr lang="en-US" dirty="0" smtClean="0">
                <a:solidFill>
                  <a:schemeClr val="tx1"/>
                </a:solidFill>
              </a:defRPr>
            </a:lvl1pPr>
            <a:lvl2pPr>
              <a:defRPr lang="en-US" sz="1632" dirty="0">
                <a:solidFill>
                  <a:schemeClr val="tx2"/>
                </a:solidFill>
              </a:defRPr>
            </a:lvl2pPr>
          </a:lstStyle>
          <a:p>
            <a:pPr lvl="0"/>
            <a:r>
              <a:rPr lang="en-US"/>
              <a:t>Click to edit Master subtitle style</a:t>
            </a:r>
            <a:endParaRPr lang="en-US" dirty="0"/>
          </a:p>
        </p:txBody>
      </p:sp>
      <p:sp>
        <p:nvSpPr>
          <p:cNvPr id="29" name="Text Placeholder 28"/>
          <p:cNvSpPr>
            <a:spLocks noGrp="1"/>
          </p:cNvSpPr>
          <p:nvPr>
            <p:ph type="body" sz="quarter" idx="10"/>
          </p:nvPr>
        </p:nvSpPr>
        <p:spPr>
          <a:xfrm>
            <a:off x="733558" y="5891330"/>
            <a:ext cx="10959644" cy="325440"/>
          </a:xfrm>
        </p:spPr>
        <p:txBody>
          <a:bodyPr/>
          <a:lstStyle>
            <a:lvl1pPr>
              <a:defRPr sz="1632" b="0">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399810247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1384956"/>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436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3877121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214957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27108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047603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477184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6213224" y="479425"/>
            <a:ext cx="5501093" cy="579783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1759863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955329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764372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909517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07757122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1525358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33565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52127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02261780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defRPr/>
            </a:pPr>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3956058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8870137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309676" y="1099760"/>
            <a:ext cx="5441731" cy="5134537"/>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761461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2026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130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142536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900912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646043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2046574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739119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69927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8336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9047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6282976" y="936970"/>
            <a:ext cx="5537370" cy="540231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3654737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18007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39738826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7332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025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427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1907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5680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258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86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9999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6010755" y="845530"/>
            <a:ext cx="5781235" cy="5471131"/>
          </a:xfrm>
          <a:prstGeom prst="rect">
            <a:avLst/>
          </a:prstGeom>
        </p:spPr>
      </p:pic>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3721215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2480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1773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38230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375010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61" y="2278589"/>
            <a:ext cx="8543652" cy="1386254"/>
          </a:xfrm>
        </p:spPr>
        <p:txBody>
          <a:bodyPr anchor="ctr" anchorCtr="0">
            <a:noAutofit/>
          </a:bodyPr>
          <a:lstStyle>
            <a:lvl1pPr>
              <a:lnSpc>
                <a:spcPct val="90000"/>
              </a:lnSpc>
              <a:defRPr sz="6731"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29661" y="4704161"/>
            <a:ext cx="5565153" cy="1167722"/>
          </a:xfrm>
        </p:spPr>
        <p:txBody>
          <a:bodyPr/>
          <a:lstStyle>
            <a:lvl1pPr marL="0" indent="0">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9661" y="233151"/>
            <a:ext cx="2548577" cy="296118"/>
          </a:xfrm>
          <a:prstGeom prst="rect">
            <a:avLst/>
          </a:prstGeom>
        </p:spPr>
      </p:pic>
    </p:spTree>
    <p:extLst>
      <p:ext uri="{BB962C8B-B14F-4D97-AF65-F5344CB8AC3E}">
        <p14:creationId xmlns:p14="http://schemas.microsoft.com/office/powerpoint/2010/main" val="36451531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891053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140822"/>
          </a:xfrm>
        </p:spPr>
        <p:txBody>
          <a:bodyPr/>
          <a:lstStyle>
            <a:lvl1pPr marL="0" indent="0">
              <a:spcBef>
                <a:spcPts val="0"/>
              </a:spcBef>
              <a:spcAft>
                <a:spcPts val="0"/>
              </a:spcAft>
              <a:buFont typeface="Arial" pitchFamily="34" charset="0"/>
              <a:buNone/>
              <a:defRPr lang="en-US" sz="3264" kern="1200" dirty="0" smtClean="0">
                <a:gradFill>
                  <a:gsLst>
                    <a:gs pos="0">
                      <a:srgbClr val="595959"/>
                    </a:gs>
                    <a:gs pos="86000">
                      <a:srgbClr val="595959"/>
                    </a:gs>
                  </a:gsLst>
                  <a:lin ang="5400000" scaled="0"/>
                </a:gradFill>
                <a:latin typeface="+mn-lt"/>
                <a:ea typeface="+mn-ea"/>
                <a:cs typeface="+mn-cs"/>
              </a:defRPr>
            </a:lvl1pPr>
            <a:lvl2pPr marL="702686" indent="-349724">
              <a:spcBef>
                <a:spcPts val="0"/>
              </a:spcBef>
              <a:spcAft>
                <a:spcPts val="0"/>
              </a:spcAft>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8"/>
              </a:spcAft>
              <a:buNone/>
              <a:defRPr sz="2040"/>
            </a:lvl3pPr>
            <a:lvl4pPr marL="0" indent="0">
              <a:spcBef>
                <a:spcPts val="0"/>
              </a:spcBef>
              <a:spcAft>
                <a:spcPts val="408"/>
              </a:spcAft>
              <a:buNone/>
              <a:defRPr/>
            </a:lvl4pPr>
            <a:lvl5pPr marL="349724" indent="-349724">
              <a:spcBef>
                <a:spcPts val="0"/>
              </a:spcBef>
              <a:spcAft>
                <a:spcPts val="408"/>
              </a:spcAft>
              <a:buFont typeface="Arial" pitchFamily="34" charset="0"/>
              <a:buChar char="•"/>
              <a:defRPr/>
            </a:lvl5pPr>
            <a:lvl6pPr marL="1054028" indent="-349724">
              <a:buFont typeface="Arial" pitchFamily="34" charset="0"/>
              <a:buChar char="•"/>
              <a:defRPr sz="2448">
                <a:gradFill>
                  <a:gsLst>
                    <a:gs pos="0">
                      <a:srgbClr val="595959"/>
                    </a:gs>
                    <a:gs pos="86000">
                      <a:srgbClr val="595959"/>
                    </a:gs>
                  </a:gsLst>
                  <a:lin ang="5400000" scaled="0"/>
                </a:gradFill>
              </a:defRPr>
            </a:lvl6pPr>
            <a:lvl7pPr marL="1280702" indent="-229911">
              <a:defRPr>
                <a:gradFill>
                  <a:gsLst>
                    <a:gs pos="0">
                      <a:srgbClr val="595959"/>
                    </a:gs>
                    <a:gs pos="86000">
                      <a:srgbClr val="595959"/>
                    </a:gs>
                  </a:gsLst>
                  <a:lin ang="5400000" scaled="0"/>
                </a:gradFill>
              </a:defRPr>
            </a:lvl7pPr>
            <a:lvl8pPr marL="1517089" indent="-236387">
              <a:defRPr>
                <a:gradFill>
                  <a:gsLst>
                    <a:gs pos="0">
                      <a:srgbClr val="595959"/>
                    </a:gs>
                    <a:gs pos="86000">
                      <a:srgbClr val="595959"/>
                    </a:gs>
                  </a:gsLst>
                  <a:lin ang="5400000" scaled="0"/>
                </a:gradFill>
              </a:defRPr>
            </a:lvl8pPr>
          </a:lstStyle>
          <a:p>
            <a:pPr marL="352962" lvl="0" indent="-352962" algn="l" defTabSz="932559" rtl="0" eaLnBrk="1" latinLnBrk="0" hangingPunct="1">
              <a:lnSpc>
                <a:spcPct val="90000"/>
              </a:lnSpc>
              <a:spcBef>
                <a:spcPct val="20000"/>
              </a:spcBef>
              <a:buSzPct val="90000"/>
              <a:buFont typeface="Arial" pitchFamily="34" charset="0"/>
              <a:buChar char="•"/>
            </a:pPr>
            <a:r>
              <a:rPr lang="en-US"/>
              <a:t>Click to edit Master text styles</a:t>
            </a:r>
          </a:p>
          <a:p>
            <a:pPr marL="352962" lvl="1" indent="-352962" algn="l" defTabSz="932559" rtl="0" eaLnBrk="1" latinLnBrk="0" hangingPunct="1">
              <a:lnSpc>
                <a:spcPct val="90000"/>
              </a:lnSpc>
              <a:spcBef>
                <a:spcPct val="20000"/>
              </a:spcBef>
              <a:buSzPct val="90000"/>
              <a:buFont typeface="Arial" pitchFamily="34" charset="0"/>
              <a:buChar char="•"/>
            </a:pPr>
            <a:r>
              <a:rPr lang="en-US"/>
              <a:t>Second level</a:t>
            </a:r>
          </a:p>
          <a:p>
            <a:pPr marL="352962" lvl="2" indent="-352962" algn="l" defTabSz="932559" rtl="0" eaLnBrk="1" latinLnBrk="0" hangingPunct="1">
              <a:lnSpc>
                <a:spcPct val="90000"/>
              </a:lnSpc>
              <a:spcBef>
                <a:spcPct val="20000"/>
              </a:spcBef>
              <a:buSzPct val="90000"/>
              <a:buFont typeface="Arial" pitchFamily="34" charset="0"/>
              <a:buChar char="•"/>
            </a:pPr>
            <a:r>
              <a:rPr lang="en-US"/>
              <a:t>Third level</a:t>
            </a:r>
          </a:p>
          <a:p>
            <a:pPr marL="352962" lvl="3" indent="-352962" algn="l" defTabSz="932559" rtl="0" eaLnBrk="1" latinLnBrk="0" hangingPunct="1">
              <a:lnSpc>
                <a:spcPct val="90000"/>
              </a:lnSpc>
              <a:spcBef>
                <a:spcPct val="20000"/>
              </a:spcBef>
              <a:buSzPct val="90000"/>
              <a:buFont typeface="Arial" pitchFamily="34" charset="0"/>
              <a:buChar char="•"/>
            </a:pPr>
            <a:r>
              <a:rPr lang="en-US"/>
              <a:t>Fourth level</a:t>
            </a:r>
          </a:p>
          <a:p>
            <a:pPr marL="352962" lvl="4" indent="-352962" algn="l" defTabSz="93255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38934893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a:t>Click to edit Master title style</a:t>
            </a:r>
            <a:endParaRPr lang="en-US" dirty="0"/>
          </a:p>
        </p:txBody>
      </p:sp>
      <p:sp>
        <p:nvSpPr>
          <p:cNvPr id="3" name="Content Placeholder 2"/>
          <p:cNvSpPr>
            <a:spLocks noGrp="1"/>
          </p:cNvSpPr>
          <p:nvPr>
            <p:ph sz="half" idx="1"/>
          </p:nvPr>
        </p:nvSpPr>
        <p:spPr>
          <a:xfrm>
            <a:off x="529660" y="1476622"/>
            <a:ext cx="5597872" cy="2492395"/>
          </a:xfrm>
        </p:spPr>
        <p:txBody>
          <a:bodyPr/>
          <a:lstStyle>
            <a:lvl1pPr marL="348105" indent="-348105">
              <a:lnSpc>
                <a:spcPct val="90000"/>
              </a:lnSpc>
              <a:buSzPct val="80000"/>
              <a:buFont typeface="Arial" pitchFamily="34" charset="0"/>
              <a:buChar char="•"/>
              <a:defRPr sz="3264"/>
            </a:lvl1pPr>
            <a:lvl2pPr marL="639542" indent="-291436">
              <a:lnSpc>
                <a:spcPct val="90000"/>
              </a:lnSpc>
              <a:buSzPct val="80000"/>
              <a:buFont typeface="Arial" pitchFamily="34" charset="0"/>
              <a:buChar char="•"/>
              <a:defRPr sz="2856"/>
            </a:lvl2pPr>
            <a:lvl3pPr marL="932597" indent="-293056">
              <a:lnSpc>
                <a:spcPct val="90000"/>
              </a:lnSpc>
              <a:buSzPct val="80000"/>
              <a:buFont typeface="Arial" pitchFamily="34" charset="0"/>
              <a:buChar char="•"/>
              <a:defRPr sz="2448"/>
            </a:lvl3pPr>
            <a:lvl4pPr marL="1747000" indent="-229911">
              <a:lnSpc>
                <a:spcPct val="90000"/>
              </a:lnSpc>
              <a:buSzPct val="80000"/>
              <a:buFont typeface="Arial" pitchFamily="34" charset="0"/>
              <a:buChar char="•"/>
              <a:defRPr sz="2040"/>
            </a:lvl4pPr>
            <a:lvl5pPr marL="1983387" indent="-236387">
              <a:lnSpc>
                <a:spcPct val="90000"/>
              </a:lnSpc>
              <a:buSzPct val="80000"/>
              <a:buFont typeface="Arial" pitchFamily="34" charset="0"/>
              <a:buChar char="•"/>
              <a:defRPr sz="204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2"/>
            <a:ext cx="5597872" cy="2542293"/>
          </a:xfrm>
        </p:spPr>
        <p:txBody>
          <a:bodyPr/>
          <a:lstStyle>
            <a:lvl1pPr marL="466298" indent="-466298">
              <a:lnSpc>
                <a:spcPct val="90000"/>
              </a:lnSpc>
              <a:buSzPct val="80000"/>
              <a:buFont typeface="Arial" pitchFamily="34" charset="0"/>
              <a:buChar char="•"/>
              <a:defRPr lang="en-US" sz="3264" kern="1200" dirty="0" smtClean="0">
                <a:gradFill>
                  <a:gsLst>
                    <a:gs pos="0">
                      <a:srgbClr val="595959"/>
                    </a:gs>
                    <a:gs pos="86000">
                      <a:srgbClr val="595959"/>
                    </a:gs>
                  </a:gsLst>
                  <a:lin ang="5400000" scaled="0"/>
                </a:gradFill>
                <a:latin typeface="+mn-lt"/>
                <a:ea typeface="+mn-ea"/>
                <a:cs typeface="+mn-cs"/>
              </a:defRPr>
            </a:lvl1pPr>
            <a:lvl2pPr marL="814403" indent="-466298">
              <a:lnSpc>
                <a:spcPct val="90000"/>
              </a:lnSpc>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989264" indent="-349724">
              <a:lnSpc>
                <a:spcPct val="90000"/>
              </a:lnSpc>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866813" indent="-349724">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6724" indent="-349724">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836"/>
            </a:lvl6pPr>
            <a:lvl7pPr>
              <a:defRPr sz="1836"/>
            </a:lvl7pPr>
            <a:lvl8pPr>
              <a:defRPr sz="1836"/>
            </a:lvl8pPr>
            <a:lvl9pPr>
              <a:defRPr sz="1836"/>
            </a:lvl9pPr>
          </a:lstStyle>
          <a:p>
            <a:pPr marL="348105" lvl="0" indent="-348105" algn="l" defTabSz="932559" rtl="0" eaLnBrk="1" latinLnBrk="0" hangingPunct="1">
              <a:lnSpc>
                <a:spcPct val="90000"/>
              </a:lnSpc>
              <a:spcBef>
                <a:spcPct val="20000"/>
              </a:spcBef>
              <a:buSzPct val="80000"/>
              <a:buFont typeface="Arial" pitchFamily="34" charset="0"/>
              <a:buChar char="•"/>
            </a:pPr>
            <a:r>
              <a:rPr lang="en-US"/>
              <a:t>Click to edit Master text styles</a:t>
            </a:r>
          </a:p>
          <a:p>
            <a:pPr marL="348105" lvl="1" indent="-348105" algn="l" defTabSz="932559" rtl="0" eaLnBrk="1" latinLnBrk="0" hangingPunct="1">
              <a:lnSpc>
                <a:spcPct val="90000"/>
              </a:lnSpc>
              <a:spcBef>
                <a:spcPct val="20000"/>
              </a:spcBef>
              <a:buSzPct val="80000"/>
              <a:buFont typeface="Arial" pitchFamily="34" charset="0"/>
              <a:buChar char="•"/>
            </a:pPr>
            <a:r>
              <a:rPr lang="en-US"/>
              <a:t>Second level</a:t>
            </a:r>
          </a:p>
          <a:p>
            <a:pPr marL="348105" lvl="2" indent="-348105" algn="l" defTabSz="932559" rtl="0" eaLnBrk="1" latinLnBrk="0" hangingPunct="1">
              <a:lnSpc>
                <a:spcPct val="90000"/>
              </a:lnSpc>
              <a:spcBef>
                <a:spcPct val="20000"/>
              </a:spcBef>
              <a:buSzPct val="80000"/>
              <a:buFont typeface="Arial" pitchFamily="34" charset="0"/>
              <a:buChar char="•"/>
            </a:pPr>
            <a:r>
              <a:rPr lang="en-US"/>
              <a:t>Third level</a:t>
            </a:r>
          </a:p>
          <a:p>
            <a:pPr marL="348105" lvl="3" indent="-348105" algn="l" defTabSz="932559" rtl="0" eaLnBrk="1" latinLnBrk="0" hangingPunct="1">
              <a:lnSpc>
                <a:spcPct val="90000"/>
              </a:lnSpc>
              <a:spcBef>
                <a:spcPct val="20000"/>
              </a:spcBef>
              <a:buSzPct val="80000"/>
              <a:buFont typeface="Arial" pitchFamily="34" charset="0"/>
              <a:buChar char="•"/>
            </a:pPr>
            <a:r>
              <a:rPr lang="en-US"/>
              <a:t>Fourth level</a:t>
            </a:r>
          </a:p>
          <a:p>
            <a:pPr marL="348105" lvl="4" indent="-348105" algn="l" defTabSz="93255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347898934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a:t>Click to edit Master title style</a:t>
            </a:r>
            <a:endParaRPr lang="en-US" dirty="0"/>
          </a:p>
        </p:txBody>
      </p:sp>
      <p:sp>
        <p:nvSpPr>
          <p:cNvPr id="3" name="Text Placeholder 2"/>
          <p:cNvSpPr>
            <a:spLocks noGrp="1"/>
          </p:cNvSpPr>
          <p:nvPr>
            <p:ph type="body" idx="1"/>
          </p:nvPr>
        </p:nvSpPr>
        <p:spPr>
          <a:xfrm>
            <a:off x="529660" y="1476622"/>
            <a:ext cx="5597872" cy="452021"/>
          </a:xfrm>
        </p:spPr>
        <p:txBody>
          <a:bodyPr anchor="b"/>
          <a:lstStyle>
            <a:lvl1pPr marL="0" indent="0">
              <a:lnSpc>
                <a:spcPct val="90000"/>
              </a:lnSpc>
              <a:spcBef>
                <a:spcPts val="0"/>
              </a:spcBef>
              <a:buNone/>
              <a:defRPr sz="3264" b="0">
                <a:latin typeface="Segoe UI Light" pitchFamily="34" charset="0"/>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6" y="2311922"/>
            <a:ext cx="5596413" cy="1983871"/>
          </a:xfrm>
        </p:spPr>
        <p:txBody>
          <a:bodyPr/>
          <a:lstStyle>
            <a:lvl1pPr marL="411249" indent="-411249">
              <a:buSzPct val="80000"/>
              <a:buFont typeface="Arial" pitchFamily="34" charset="0"/>
              <a:buChar char="•"/>
              <a:defRPr sz="2856"/>
            </a:lvl1pPr>
            <a:lvl2pPr marL="759354" indent="-328676">
              <a:buSzPct val="80000"/>
              <a:buFont typeface="Arial" pitchFamily="34" charset="0"/>
              <a:buChar char="•"/>
              <a:defRPr sz="2856"/>
            </a:lvl2pPr>
            <a:lvl3pPr marL="1047553" indent="-288198" defTabSz="1050791">
              <a:buSzPct val="80000"/>
              <a:buFont typeface="Arial" pitchFamily="34" charset="0"/>
              <a:buChar char="•"/>
              <a:defRPr sz="2448"/>
            </a:lvl3pPr>
            <a:lvl4pPr marL="1343846" indent="-293056">
              <a:buSzPct val="80000"/>
              <a:buFont typeface="Arial" pitchFamily="34" charset="0"/>
              <a:buChar char="•"/>
              <a:defRPr sz="2040"/>
            </a:lvl4pPr>
            <a:lvl5pPr marL="1572138" indent="-228292">
              <a:buSzPct val="80000"/>
              <a:buFont typeface="Arial" pitchFamily="34" charset="0"/>
              <a:buChar cha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7324" y="1476622"/>
            <a:ext cx="5597872" cy="452021"/>
          </a:xfrm>
        </p:spPr>
        <p:txBody>
          <a:bodyPr anchor="b"/>
          <a:lstStyle>
            <a:lvl1pPr marL="0" indent="0">
              <a:lnSpc>
                <a:spcPct val="90000"/>
              </a:lnSpc>
              <a:spcBef>
                <a:spcPts val="0"/>
              </a:spcBef>
              <a:buNone/>
              <a:defRPr sz="3264" b="0">
                <a:latin typeface="Segoe UI Light" pitchFamily="34" charset="0"/>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07324" y="2311923"/>
            <a:ext cx="5597872" cy="2023501"/>
          </a:xfrm>
        </p:spPr>
        <p:txBody>
          <a:bodyPr/>
          <a:lstStyle>
            <a:lvl1pPr marL="302218" indent="-302218">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1pPr>
            <a:lvl2pPr marL="466298" indent="-466298">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780402" indent="-349724">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400513" indent="-349724">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1109078" indent="-349724">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marL="1400513" indent="-349724">
              <a:defRPr sz="1632"/>
            </a:lvl6pPr>
            <a:lvl7pPr marL="1635282" indent="-291436">
              <a:defRPr sz="1632"/>
            </a:lvl7pPr>
            <a:lvl8pPr>
              <a:defRPr sz="1632"/>
            </a:lvl8pPr>
            <a:lvl9pPr>
              <a:defRPr sz="1632"/>
            </a:lvl9pPr>
          </a:lstStyle>
          <a:p>
            <a:pPr marL="411249" lvl="0" indent="-411249" algn="l" defTabSz="932559" rtl="0" eaLnBrk="1" latinLnBrk="0" hangingPunct="1">
              <a:lnSpc>
                <a:spcPct val="90000"/>
              </a:lnSpc>
              <a:spcBef>
                <a:spcPct val="20000"/>
              </a:spcBef>
              <a:buSzPct val="80000"/>
            </a:pPr>
            <a:r>
              <a:rPr lang="en-US"/>
              <a:t>Click to edit Master text styles</a:t>
            </a:r>
          </a:p>
          <a:p>
            <a:pPr marL="411249" lvl="1" indent="-411249" algn="l" defTabSz="932559" rtl="0" eaLnBrk="1" latinLnBrk="0" hangingPunct="1">
              <a:lnSpc>
                <a:spcPct val="90000"/>
              </a:lnSpc>
              <a:spcBef>
                <a:spcPct val="20000"/>
              </a:spcBef>
              <a:buSzPct val="80000"/>
            </a:pPr>
            <a:r>
              <a:rPr lang="en-US"/>
              <a:t>Second level</a:t>
            </a:r>
          </a:p>
          <a:p>
            <a:pPr marL="411249" lvl="2" indent="-411249" algn="l" defTabSz="932559" rtl="0" eaLnBrk="1" latinLnBrk="0" hangingPunct="1">
              <a:lnSpc>
                <a:spcPct val="90000"/>
              </a:lnSpc>
              <a:spcBef>
                <a:spcPct val="20000"/>
              </a:spcBef>
              <a:buSzPct val="80000"/>
            </a:pPr>
            <a:r>
              <a:rPr lang="en-US"/>
              <a:t>Third level</a:t>
            </a:r>
          </a:p>
          <a:p>
            <a:pPr marL="411249" lvl="3" indent="-411249" algn="l" defTabSz="932559" rtl="0" eaLnBrk="1" latinLnBrk="0" hangingPunct="1">
              <a:lnSpc>
                <a:spcPct val="90000"/>
              </a:lnSpc>
              <a:spcBef>
                <a:spcPct val="20000"/>
              </a:spcBef>
              <a:buSzPct val="80000"/>
            </a:pPr>
            <a:r>
              <a:rPr lang="en-US"/>
              <a:t>Fourth level</a:t>
            </a:r>
          </a:p>
          <a:p>
            <a:pPr marL="411249" lvl="4" indent="-411249" algn="l" defTabSz="932559"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135047252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dirty="0"/>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5566264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126798" y="754092"/>
            <a:ext cx="5671214" cy="5562570"/>
          </a:xfrm>
          <a:prstGeom prst="rect">
            <a:avLst/>
          </a:prstGeom>
        </p:spPr>
      </p:pic>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643064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8631745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29660" y="1476622"/>
            <a:ext cx="11375535" cy="52847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dirty="0"/>
              <a:t>Click to edit Master text styles</a:t>
            </a:r>
          </a:p>
          <a:p>
            <a:pPr marL="3238" lvl="1" indent="0" algn="l" defTabSz="932559"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1224558" y="2176075"/>
            <a:ext cx="1902954" cy="3885847"/>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3943" tIns="41972" rIns="83943" bIns="41972" numCol="1" anchor="t" anchorCtr="0" compatLnSpc="1">
            <a:prstTxWarp prst="textNoShape">
              <a:avLst/>
            </a:prstTxWarp>
          </a:bodyPr>
          <a:lstStyle/>
          <a:p>
            <a:pPr lvl="0" defTabSz="1243245"/>
            <a:endParaRPr lang="en-US" sz="1632">
              <a:solidFill>
                <a:srgbClr val="292929"/>
              </a:solidFill>
            </a:endParaRPr>
          </a:p>
        </p:txBody>
      </p:sp>
    </p:spTree>
    <p:extLst>
      <p:ext uri="{BB962C8B-B14F-4D97-AF65-F5344CB8AC3E}">
        <p14:creationId xmlns:p14="http://schemas.microsoft.com/office/powerpoint/2010/main" val="391524862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9745933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42812222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32"/>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32"/>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32"/>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32"/>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32"/>
            </a:p>
          </p:txBody>
        </p:sp>
      </p:grpSp>
    </p:spTree>
    <p:extLst>
      <p:ext uri="{BB962C8B-B14F-4D97-AF65-F5344CB8AC3E}">
        <p14:creationId xmlns:p14="http://schemas.microsoft.com/office/powerpoint/2010/main" val="42897439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p>
        </p:txBody>
      </p:sp>
    </p:spTree>
    <p:extLst>
      <p:ext uri="{BB962C8B-B14F-4D97-AF65-F5344CB8AC3E}">
        <p14:creationId xmlns:p14="http://schemas.microsoft.com/office/powerpoint/2010/main" val="5202739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1323634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31798" y="3536709"/>
            <a:ext cx="10910667" cy="1406089"/>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47707" y="6464222"/>
            <a:ext cx="2557489" cy="297153"/>
          </a:xfrm>
          <a:prstGeom prst="rect">
            <a:avLst/>
          </a:prstGeom>
        </p:spPr>
      </p:pic>
    </p:spTree>
    <p:extLst>
      <p:ext uri="{BB962C8B-B14F-4D97-AF65-F5344CB8AC3E}">
        <p14:creationId xmlns:p14="http://schemas.microsoft.com/office/powerpoint/2010/main" val="25168693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408970" y="3202789"/>
            <a:ext cx="3618533" cy="588948"/>
          </a:xfrm>
          <a:prstGeom prst="rect">
            <a:avLst/>
          </a:prstGeom>
          <a:noFill/>
          <a:ln>
            <a:noFill/>
          </a:ln>
        </p:spPr>
      </p:pic>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32290" eaLnBrk="0" hangingPunct="0"/>
            <a:r>
              <a:rPr lang="en-US" sz="714"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459466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3182" y="2950297"/>
            <a:ext cx="11456577" cy="1267779"/>
          </a:xfrm>
        </p:spPr>
        <p:txBody>
          <a:bodyPr/>
          <a:lstStyle>
            <a:lvl1pPr marL="0" indent="0">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23181" y="4429867"/>
            <a:ext cx="7666298" cy="461111"/>
          </a:xfrm>
        </p:spPr>
        <p:txBody>
          <a:bodyPr/>
          <a:lstStyle>
            <a:lvl1pPr marL="0" indent="0">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45572" y="6491355"/>
            <a:ext cx="1628072" cy="273708"/>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9661" y="233151"/>
            <a:ext cx="2548577" cy="296118"/>
          </a:xfrm>
          <a:prstGeom prst="rect">
            <a:avLst/>
          </a:prstGeom>
        </p:spPr>
      </p:pic>
    </p:spTree>
    <p:extLst>
      <p:ext uri="{BB962C8B-B14F-4D97-AF65-F5344CB8AC3E}">
        <p14:creationId xmlns:p14="http://schemas.microsoft.com/office/powerpoint/2010/main" val="297751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image" Target="../media/image1.png"/><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theme" Target="../theme/theme3.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99" r:id="rId3"/>
    <p:sldLayoutId id="2147484307" r:id="rId4"/>
    <p:sldLayoutId id="2147484308" r:id="rId5"/>
    <p:sldLayoutId id="2147484309" r:id="rId6"/>
    <p:sldLayoutId id="2147484310" r:id="rId7"/>
    <p:sldLayoutId id="2147484311" r:id="rId8"/>
    <p:sldLayoutId id="2147484312" r:id="rId9"/>
    <p:sldLayoutId id="2147484313" r:id="rId10"/>
    <p:sldLayoutId id="2147484271" r:id="rId11"/>
    <p:sldLayoutId id="2147484333" r:id="rId12"/>
    <p:sldLayoutId id="2147484272" r:id="rId13"/>
    <p:sldLayoutId id="2147484274" r:id="rId14"/>
    <p:sldLayoutId id="2147484273" r:id="rId15"/>
    <p:sldLayoutId id="2147484279" r:id="rId16"/>
    <p:sldLayoutId id="2147484282" r:id="rId17"/>
    <p:sldLayoutId id="2147484306" r:id="rId18"/>
    <p:sldLayoutId id="2147484305" r:id="rId19"/>
    <p:sldLayoutId id="2147484314" r:id="rId20"/>
    <p:sldLayoutId id="2147484315" r:id="rId21"/>
    <p:sldLayoutId id="2147484316" r:id="rId22"/>
    <p:sldLayoutId id="2147484317" r:id="rId23"/>
    <p:sldLayoutId id="2147484318" r:id="rId24"/>
    <p:sldLayoutId id="2147484319" r:id="rId25"/>
    <p:sldLayoutId id="2147484320" r:id="rId26"/>
    <p:sldLayoutId id="2147484087" r:id="rId27"/>
    <p:sldLayoutId id="2147484098" r:id="rId28"/>
    <p:sldLayoutId id="2147484107" r:id="rId29"/>
    <p:sldLayoutId id="2147484086" r:id="rId30"/>
    <p:sldLayoutId id="2147484099" r:id="rId31"/>
    <p:sldLayoutId id="2147484100" r:id="rId32"/>
    <p:sldLayoutId id="2147484106" r:id="rId33"/>
    <p:sldLayoutId id="2147484089" r:id="rId34"/>
    <p:sldLayoutId id="2147484092" r:id="rId35"/>
    <p:sldLayoutId id="2147484285" r:id="rId36"/>
    <p:sldLayoutId id="2147484286" r:id="rId37"/>
    <p:sldLayoutId id="2147484323" r:id="rId38"/>
    <p:sldLayoutId id="2147484324" r:id="rId39"/>
    <p:sldLayoutId id="2147484325" r:id="rId40"/>
    <p:sldLayoutId id="2147484326" r:id="rId41"/>
    <p:sldLayoutId id="2147484328" r:id="rId42"/>
    <p:sldLayoutId id="2147484330" r:id="rId43"/>
    <p:sldLayoutId id="2147484331" r:id="rId44"/>
    <p:sldLayoutId id="2147484332" r:id="rId4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46933855"/>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 id="2147484348" r:id="rId14"/>
    <p:sldLayoutId id="2147484349" r:id="rId15"/>
    <p:sldLayoutId id="2147484350"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37109990"/>
      </p:ext>
    </p:extLst>
  </p:cSld>
  <p:clrMap bg1="dk1" tx1="lt1" bg2="dk2" tx2="lt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5475647"/>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 id="2147484393" r:id="rId18"/>
  </p:sldLayoutIdLst>
  <p:transition>
    <p:fade/>
  </p:transition>
  <p:txStyles>
    <p:titleStyle>
      <a:lvl1pPr algn="l" defTabSz="932559" rtl="0" eaLnBrk="1" latinLnBrk="0" hangingPunct="1">
        <a:lnSpc>
          <a:spcPct val="90000"/>
        </a:lnSpc>
        <a:spcBef>
          <a:spcPct val="0"/>
        </a:spcBef>
        <a:buNone/>
        <a:defRPr lang="en-US" sz="5507" b="0" kern="1200" cap="none" spc="-102"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9536" indent="-469536" algn="l" defTabSz="932559" rtl="0" eaLnBrk="1" latinLnBrk="0" hangingPunct="1">
        <a:lnSpc>
          <a:spcPct val="90000"/>
        </a:lnSpc>
        <a:spcBef>
          <a:spcPct val="20000"/>
        </a:spcBef>
        <a:buSzPct val="80000"/>
        <a:buFont typeface="Arial" pitchFamily="34" charset="0"/>
        <a:buChar char="•"/>
        <a:defRPr sz="3264" kern="1200">
          <a:gradFill>
            <a:gsLst>
              <a:gs pos="0">
                <a:srgbClr val="595959"/>
              </a:gs>
              <a:gs pos="86000">
                <a:srgbClr val="595959"/>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0000"/>
        <a:buFont typeface="Arial" pitchFamily="34" charset="0"/>
        <a:buChar char="•"/>
        <a:defRPr sz="2856" kern="1200">
          <a:gradFill>
            <a:gsLst>
              <a:gs pos="0">
                <a:srgbClr val="595959"/>
              </a:gs>
              <a:gs pos="86000">
                <a:srgbClr val="595959"/>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0000"/>
        <a:buFont typeface="Arial" pitchFamily="34" charset="0"/>
        <a:buChar char="•"/>
        <a:defRPr sz="2448" kern="1200">
          <a:gradFill>
            <a:gsLst>
              <a:gs pos="0">
                <a:srgbClr val="595959"/>
              </a:gs>
              <a:gs pos="86000">
                <a:srgbClr val="595959"/>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2.xml"/><Relationship Id="rId6" Type="http://schemas.openxmlformats.org/officeDocument/2006/relationships/image" Target="../media/image115.png"/><Relationship Id="rId5" Type="http://schemas.openxmlformats.org/officeDocument/2006/relationships/image" Target="../media/image114.emf"/><Relationship Id="rId4" Type="http://schemas.openxmlformats.org/officeDocument/2006/relationships/image" Target="../media/image1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2.xml"/><Relationship Id="rId1" Type="http://schemas.openxmlformats.org/officeDocument/2006/relationships/video" Target="https://www.youtube.com/embed/f8NAVF5fuAE" TargetMode="External"/><Relationship Id="rId5" Type="http://schemas.openxmlformats.org/officeDocument/2006/relationships/image" Target="../media/image117.png"/><Relationship Id="rId4" Type="http://schemas.openxmlformats.org/officeDocument/2006/relationships/image" Target="../media/image11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3" Type="http://schemas.openxmlformats.org/officeDocument/2006/relationships/hyperlink" Target="mailto:xyz@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6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xml"/><Relationship Id="rId1" Type="http://schemas.openxmlformats.org/officeDocument/2006/relationships/slideLayout" Target="../slideLayouts/slideLayout72.xml"/><Relationship Id="rId4" Type="http://schemas.openxmlformats.org/officeDocument/2006/relationships/image" Target="../media/image119.png"/></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image" Target="../media/image121.png"/><Relationship Id="rId1" Type="http://schemas.openxmlformats.org/officeDocument/2006/relationships/slideLayout" Target="../slideLayouts/slideLayout68.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3.png"/><Relationship Id="rId21" Type="http://schemas.openxmlformats.org/officeDocument/2006/relationships/image" Target="../media/image49.png"/><Relationship Id="rId7" Type="http://schemas.openxmlformats.org/officeDocument/2006/relationships/image" Target="../media/image36.png"/><Relationship Id="rId12" Type="http://schemas.microsoft.com/office/2007/relationships/hdphoto" Target="../media/hdphoto5.wdp"/><Relationship Id="rId17" Type="http://schemas.openxmlformats.org/officeDocument/2006/relationships/image" Target="../media/image45.png"/><Relationship Id="rId2" Type="http://schemas.openxmlformats.org/officeDocument/2006/relationships/notesSlide" Target="../notesSlides/notesSlide3.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67.xml"/><Relationship Id="rId6" Type="http://schemas.microsoft.com/office/2007/relationships/hdphoto" Target="../media/hdphoto4.wdp"/><Relationship Id="rId11" Type="http://schemas.openxmlformats.org/officeDocument/2006/relationships/image" Target="../media/image40.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39.png"/><Relationship Id="rId19" Type="http://schemas.openxmlformats.org/officeDocument/2006/relationships/image" Target="../media/image47.png"/><Relationship Id="rId4" Type="http://schemas.openxmlformats.org/officeDocument/2006/relationships/image" Target="../media/image34.png"/><Relationship Id="rId9" Type="http://schemas.openxmlformats.org/officeDocument/2006/relationships/image" Target="../media/image38.emf"/><Relationship Id="rId1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2.emf"/><Relationship Id="rId2" Type="http://schemas.openxmlformats.org/officeDocument/2006/relationships/notesSlide" Target="../notesSlides/notesSlide4.xml"/><Relationship Id="rId1" Type="http://schemas.openxmlformats.org/officeDocument/2006/relationships/slideLayout" Target="../slideLayouts/slideLayout72.xml"/><Relationship Id="rId6" Type="http://schemas.openxmlformats.org/officeDocument/2006/relationships/image" Target="../media/image51.png"/><Relationship Id="rId5" Type="http://schemas.openxmlformats.org/officeDocument/2006/relationships/hyperlink" Target="http://www.goodreads.com/work/quotes/3078186" TargetMode="External"/><Relationship Id="rId4" Type="http://schemas.openxmlformats.org/officeDocument/2006/relationships/hyperlink" Target="http://www.goodreads.com/author/show/4.Douglas_Adams"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50" Type="http://schemas.openxmlformats.org/officeDocument/2006/relationships/image" Target="../media/image100.png"/><Relationship Id="rId55" Type="http://schemas.openxmlformats.org/officeDocument/2006/relationships/image" Target="../media/image105.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38" Type="http://schemas.openxmlformats.org/officeDocument/2006/relationships/image" Target="../media/image88.png"/><Relationship Id="rId46" Type="http://schemas.openxmlformats.org/officeDocument/2006/relationships/image" Target="../media/image96.png"/><Relationship Id="rId2" Type="http://schemas.openxmlformats.org/officeDocument/2006/relationships/notesSlide" Target="../notesSlides/notesSlide5.xml"/><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41" Type="http://schemas.openxmlformats.org/officeDocument/2006/relationships/image" Target="../media/image91.png"/><Relationship Id="rId54" Type="http://schemas.openxmlformats.org/officeDocument/2006/relationships/image" Target="../media/image104.png"/><Relationship Id="rId1" Type="http://schemas.openxmlformats.org/officeDocument/2006/relationships/slideLayout" Target="../slideLayouts/slideLayout7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png"/><Relationship Id="rId53" Type="http://schemas.openxmlformats.org/officeDocument/2006/relationships/image" Target="../media/image103.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36" Type="http://schemas.openxmlformats.org/officeDocument/2006/relationships/image" Target="../media/image86.png"/><Relationship Id="rId49" Type="http://schemas.openxmlformats.org/officeDocument/2006/relationships/image" Target="../media/image99.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png"/><Relationship Id="rId52" Type="http://schemas.openxmlformats.org/officeDocument/2006/relationships/image" Target="../media/image102.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png"/><Relationship Id="rId43" Type="http://schemas.openxmlformats.org/officeDocument/2006/relationships/image" Target="../media/image93.png"/><Relationship Id="rId48" Type="http://schemas.openxmlformats.org/officeDocument/2006/relationships/image" Target="../media/image98.png"/><Relationship Id="rId56" Type="http://schemas.openxmlformats.org/officeDocument/2006/relationships/image" Target="../media/image106.png"/><Relationship Id="rId8" Type="http://schemas.openxmlformats.org/officeDocument/2006/relationships/image" Target="../media/image58.png"/><Relationship Id="rId51" Type="http://schemas.openxmlformats.org/officeDocument/2006/relationships/image" Target="../media/image101.png"/><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89.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804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Cross-Platform Web Development in Microsoft Azure</a:t>
            </a:r>
          </a:p>
        </p:txBody>
      </p:sp>
    </p:spTree>
    <p:extLst>
      <p:ext uri="{BB962C8B-B14F-4D97-AF65-F5344CB8AC3E}">
        <p14:creationId xmlns:p14="http://schemas.microsoft.com/office/powerpoint/2010/main" val="2813867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1764" y="993"/>
            <a:ext cx="6230593" cy="6992540"/>
          </a:xfrm>
          <a:prstGeom prst="rect">
            <a:avLst/>
          </a:prstGeom>
          <a:solidFill>
            <a:srgbClr val="1B5CA9"/>
          </a:solidFill>
          <a:ln w="25400" cap="flat" cmpd="sng" algn="ctr">
            <a:noFill/>
            <a:prstDash val="solid"/>
            <a:headEnd type="none" w="med" len="med"/>
            <a:tailEnd type="none" w="med" len="med"/>
          </a:ln>
          <a:effectLst/>
        </p:spPr>
        <p:txBody>
          <a:bodyPr vert="horz" wrap="square" lIns="91410" tIns="45704" rIns="91410" bIns="45704" numCol="1" rtlCol="0" anchor="ctr" anchorCtr="0" compatLnSpc="1">
            <a:prstTxWarp prst="textNoShape">
              <a:avLst/>
            </a:prstTxWarp>
          </a:bodyPr>
          <a:lstStyle/>
          <a:p>
            <a:pPr marL="0" marR="0" lvl="0" indent="0" algn="ctr" defTabSz="91386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
        <p:nvSpPr>
          <p:cNvPr id="32" name="Title 1"/>
          <p:cNvSpPr txBox="1">
            <a:spLocks/>
          </p:cNvSpPr>
          <p:nvPr/>
        </p:nvSpPr>
        <p:spPr>
          <a:xfrm>
            <a:off x="188370" y="295733"/>
            <a:ext cx="11550761" cy="917444"/>
          </a:xfrm>
          <a:prstGeom prst="rect">
            <a:avLst/>
          </a:prstGeom>
        </p:spPr>
        <p:txBody>
          <a:bodyPr/>
          <a:lstStyle>
            <a:lvl1pPr algn="l" defTabSz="932148" rtl="0" eaLnBrk="1" latinLnBrk="0" hangingPunct="1">
              <a:lnSpc>
                <a:spcPct val="90000"/>
              </a:lnSpc>
              <a:spcBef>
                <a:spcPct val="0"/>
              </a:spcBef>
              <a:buNone/>
              <a:defRPr lang="en-US" sz="5303" b="0" kern="1200" cap="none" spc="-102" baseline="0" dirty="0">
                <a:ln w="3175">
                  <a:noFill/>
                </a:ln>
                <a:solidFill>
                  <a:srgbClr val="616161"/>
                </a:solidFill>
                <a:effectLst/>
                <a:latin typeface="Segoe UI Light"/>
                <a:ea typeface="+mn-ea"/>
                <a:cs typeface="Segoe ui light (Headings)"/>
              </a:defRPr>
            </a:lvl1pPr>
          </a:lstStyle>
          <a:p>
            <a:pPr marL="0" marR="0" lvl="0" indent="0" algn="l" defTabSz="932148"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dirty="0">
                <a:ln w="3175">
                  <a:noFill/>
                </a:ln>
                <a:solidFill>
                  <a:sysClr val="window" lastClr="FFFFFF"/>
                </a:solidFill>
                <a:effectLst/>
                <a:uLnTx/>
                <a:uFillTx/>
                <a:latin typeface="Segoe UI Light"/>
                <a:ea typeface="+mn-ea"/>
              </a:rPr>
              <a:t>VS Code &amp; </a:t>
            </a:r>
            <a:r>
              <a:rPr lang="en-US" sz="4799" noProof="0" dirty="0" err="1">
                <a:solidFill>
                  <a:sysClr val="window" lastClr="FFFFFF"/>
                </a:solidFill>
              </a:rPr>
              <a:t>x</a:t>
            </a:r>
            <a:r>
              <a:rPr kumimoji="0" lang="en-US" sz="4799" b="0" i="0" u="none" strike="noStrike" kern="1200" cap="none" spc="-102" normalizeH="0" baseline="0" noProof="0" dirty="0" err="1">
                <a:ln w="3175">
                  <a:noFill/>
                </a:ln>
                <a:solidFill>
                  <a:sysClr val="window" lastClr="FFFFFF"/>
                </a:solidFill>
                <a:effectLst/>
                <a:uLnTx/>
                <a:uFillTx/>
                <a:latin typeface="Segoe UI Light"/>
                <a:ea typeface="+mn-ea"/>
              </a:rPr>
              <a:t>plat</a:t>
            </a:r>
            <a:r>
              <a:rPr kumimoji="0" lang="en-US" sz="4799" b="0" i="0" u="none" strike="noStrike" kern="1200" cap="none" spc="-102" normalizeH="0" baseline="0" noProof="0" dirty="0">
                <a:ln w="3175">
                  <a:noFill/>
                </a:ln>
                <a:solidFill>
                  <a:sysClr val="window" lastClr="FFFFFF"/>
                </a:solidFill>
                <a:effectLst/>
                <a:uLnTx/>
                <a:uFillTx/>
                <a:latin typeface="Segoe UI Light"/>
                <a:ea typeface="+mn-ea"/>
              </a:rPr>
              <a:t>-cli</a:t>
            </a:r>
          </a:p>
        </p:txBody>
      </p:sp>
      <p:sp>
        <p:nvSpPr>
          <p:cNvPr id="33" name="Rectangle 32"/>
          <p:cNvSpPr/>
          <p:nvPr/>
        </p:nvSpPr>
        <p:spPr>
          <a:xfrm>
            <a:off x="445328" y="1347196"/>
            <a:ext cx="5571613" cy="5826210"/>
          </a:xfrm>
          <a:prstGeom prst="rect">
            <a:avLst/>
          </a:prstGeom>
        </p:spPr>
        <p:txBody>
          <a:bodyPr wrap="square">
            <a:spAutoFit/>
          </a:bodyPr>
          <a:lstStyle/>
          <a:p>
            <a:pPr defTabSz="932228"/>
            <a:r>
              <a:rPr lang="en-US" sz="2800" dirty="0">
                <a:solidFill>
                  <a:srgbClr val="FFFFFF"/>
                </a:solidFill>
                <a:latin typeface="Segoe UI Semibold" panose="020B0702040204020203" pitchFamily="34" charset="0"/>
                <a:cs typeface="Segoe UI Semibold" panose="020B0702040204020203" pitchFamily="34" charset="0"/>
              </a:rPr>
              <a:t>Open-Source X-</a:t>
            </a:r>
            <a:r>
              <a:rPr lang="en-US" sz="2800" dirty="0" err="1">
                <a:solidFill>
                  <a:srgbClr val="FFFFFF"/>
                </a:solidFill>
                <a:latin typeface="Segoe UI Semibold" panose="020B0702040204020203" pitchFamily="34" charset="0"/>
                <a:cs typeface="Segoe UI Semibold" panose="020B0702040204020203" pitchFamily="34" charset="0"/>
              </a:rPr>
              <a:t>Platfom</a:t>
            </a:r>
            <a:r>
              <a:rPr lang="en-US" sz="2800" dirty="0">
                <a:solidFill>
                  <a:srgbClr val="FFFFFF"/>
                </a:solidFill>
                <a:latin typeface="Segoe UI Semibold" panose="020B0702040204020203" pitchFamily="34" charset="0"/>
                <a:cs typeface="Segoe UI Semibold" panose="020B0702040204020203" pitchFamily="34" charset="0"/>
              </a:rPr>
              <a:t> IDE</a:t>
            </a:r>
          </a:p>
          <a:p>
            <a:pPr marL="285695" lvl="0"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Code editor with support for development operations like debugging, task running and version control</a:t>
            </a:r>
          </a:p>
          <a:p>
            <a:pPr marL="285695" indent="-285695" defTabSz="932148">
              <a:lnSpc>
                <a:spcPct val="90000"/>
              </a:lnSpc>
              <a:spcBef>
                <a:spcPts val="1801"/>
              </a:spcBef>
              <a:buFont typeface="Arial" panose="020B0604020202020204" pitchFamily="34" charset="0"/>
              <a:buChar char="•"/>
            </a:pPr>
            <a:endParaRPr lang="en-US" sz="2400" dirty="0">
              <a:solidFill>
                <a:srgbClr val="FFFFFF"/>
              </a:solidFill>
              <a:latin typeface="Segoe UI Light"/>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Integrated Terminal Support</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Access installed shells directly from VS Code</a:t>
            </a:r>
          </a:p>
          <a:p>
            <a:pPr marL="285695" indent="-285695" defTabSz="932148">
              <a:lnSpc>
                <a:spcPct val="90000"/>
              </a:lnSpc>
              <a:spcBef>
                <a:spcPts val="1801"/>
              </a:spcBef>
              <a:buFont typeface="Arial" panose="020B0604020202020204" pitchFamily="34" charset="0"/>
              <a:buChar char="•"/>
            </a:pPr>
            <a:endParaRPr lang="en-US" sz="2000" i="1" dirty="0">
              <a:gradFill>
                <a:gsLst>
                  <a:gs pos="100000">
                    <a:srgbClr val="FFFFFF"/>
                  </a:gs>
                  <a:gs pos="0">
                    <a:srgbClr val="FFFFFF"/>
                  </a:gs>
                </a:gsLst>
                <a:lin ang="5400000" scaled="0"/>
              </a:gradFill>
              <a:latin typeface="Segoe UI Light"/>
              <a:ea typeface="ＭＳ Ｐゴシック" charset="0"/>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Azure-</a:t>
            </a:r>
            <a:r>
              <a:rPr lang="en-US" sz="2800" dirty="0" err="1">
                <a:solidFill>
                  <a:srgbClr val="FFFFFF"/>
                </a:solidFill>
                <a:latin typeface="Segoe UI Semibold" panose="020B0702040204020203" pitchFamily="34" charset="0"/>
                <a:cs typeface="Segoe UI Semibold" panose="020B0702040204020203" pitchFamily="34" charset="0"/>
              </a:rPr>
              <a:t>xplat</a:t>
            </a:r>
            <a:r>
              <a:rPr lang="en-US" sz="2800" dirty="0">
                <a:solidFill>
                  <a:srgbClr val="FFFFFF"/>
                </a:solidFill>
                <a:latin typeface="Segoe UI Semibold" panose="020B0702040204020203" pitchFamily="34" charset="0"/>
                <a:cs typeface="Segoe UI Semibold" panose="020B0702040204020203" pitchFamily="34" charset="0"/>
              </a:rPr>
              <a:t>-cli</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cross-platform cli for developers and IT admins to develop, deploy and manage Azure apps</a:t>
            </a:r>
          </a:p>
          <a:p>
            <a:pPr marL="285695" indent="-285695" defTabSz="932148">
              <a:lnSpc>
                <a:spcPct val="90000"/>
              </a:lnSpc>
              <a:spcBef>
                <a:spcPts val="1801"/>
              </a:spcBef>
              <a:buFont typeface="Arial" panose="020B0604020202020204" pitchFamily="34" charset="0"/>
              <a:buChar char="•"/>
            </a:pPr>
            <a:r>
              <a:rPr lang="en-US" sz="2000" i="1" dirty="0" err="1">
                <a:gradFill>
                  <a:gsLst>
                    <a:gs pos="100000">
                      <a:srgbClr val="FFFFFF"/>
                    </a:gs>
                    <a:gs pos="0">
                      <a:srgbClr val="FFFFFF"/>
                    </a:gs>
                  </a:gsLst>
                  <a:lin ang="5400000" scaled="0"/>
                </a:gradFill>
                <a:latin typeface="Segoe UI Light"/>
                <a:ea typeface="ＭＳ Ｐゴシック" charset="0"/>
              </a:rPr>
              <a:t>npm</a:t>
            </a:r>
            <a:r>
              <a:rPr lang="en-US" sz="2000" i="1" dirty="0">
                <a:gradFill>
                  <a:gsLst>
                    <a:gs pos="100000">
                      <a:srgbClr val="FFFFFF"/>
                    </a:gs>
                    <a:gs pos="0">
                      <a:srgbClr val="FFFFFF"/>
                    </a:gs>
                  </a:gsLst>
                  <a:lin ang="5400000" scaled="0"/>
                </a:gradFill>
                <a:latin typeface="Segoe UI Light"/>
                <a:ea typeface="ＭＳ Ｐゴシック" charset="0"/>
              </a:rPr>
              <a:t> install -g azure-cli</a:t>
            </a:r>
          </a:p>
          <a:p>
            <a:pPr marL="285695" indent="-285695" defTabSz="932148">
              <a:lnSpc>
                <a:spcPct val="90000"/>
              </a:lnSpc>
              <a:spcBef>
                <a:spcPts val="1801"/>
              </a:spcBef>
              <a:buFont typeface="Arial" panose="020B0604020202020204" pitchFamily="34" charset="0"/>
              <a:buChar char="•"/>
            </a:pPr>
            <a:endParaRPr lang="en-US" sz="2000" i="1" dirty="0">
              <a:gradFill>
                <a:gsLst>
                  <a:gs pos="100000">
                    <a:srgbClr val="FFFFFF"/>
                  </a:gs>
                  <a:gs pos="0">
                    <a:srgbClr val="FFFFFF"/>
                  </a:gs>
                </a:gsLst>
                <a:lin ang="5400000" scaled="0"/>
              </a:gradFill>
              <a:latin typeface="Segoe UI Light"/>
              <a:ea typeface="ＭＳ Ｐゴシック" charset="0"/>
            </a:endParaRPr>
          </a:p>
        </p:txBody>
      </p:sp>
      <p:pic>
        <p:nvPicPr>
          <p:cNvPr id="2" name="Picture 1"/>
          <p:cNvPicPr>
            <a:picLocks noChangeAspect="1"/>
          </p:cNvPicPr>
          <p:nvPr/>
        </p:nvPicPr>
        <p:blipFill>
          <a:blip r:embed="rId3"/>
          <a:stretch>
            <a:fillRect/>
          </a:stretch>
        </p:blipFill>
        <p:spPr>
          <a:xfrm>
            <a:off x="6468895" y="1790648"/>
            <a:ext cx="5731042" cy="3404462"/>
          </a:xfrm>
          <a:prstGeom prst="rect">
            <a:avLst/>
          </a:prstGeom>
        </p:spPr>
      </p:pic>
      <p:sp>
        <p:nvSpPr>
          <p:cNvPr id="3" name="Rectangle 1"/>
          <p:cNvSpPr>
            <a:spLocks noChangeArrowheads="1"/>
          </p:cNvSpPr>
          <p:nvPr/>
        </p:nvSpPr>
        <p:spPr bwMode="auto">
          <a:xfrm>
            <a:off x="0" y="0"/>
            <a:ext cx="12436475"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333333"/>
                </a:solidFill>
                <a:effectLst/>
                <a:latin typeface="Consolas" panose="020B0609020204030204" pitchFamily="49" charset="0"/>
              </a:rPr>
              <a:t>npm install -g azure-cli</a:t>
            </a: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3206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5482" y="113133"/>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dirty="0">
              <a:gradFill>
                <a:gsLst>
                  <a:gs pos="1250">
                    <a:srgbClr val="FFFFFF"/>
                  </a:gs>
                  <a:gs pos="100000">
                    <a:srgbClr val="FFFFFF"/>
                  </a:gs>
                </a:gsLst>
                <a:lin ang="5400000" scaled="0"/>
              </a:gradFill>
              <a:latin typeface="Segoe UI Light"/>
            </a:endParaRPr>
          </a:p>
        </p:txBody>
      </p:sp>
      <p:sp>
        <p:nvSpPr>
          <p:cNvPr id="91" name="Title 1"/>
          <p:cNvSpPr txBox="1">
            <a:spLocks/>
          </p:cNvSpPr>
          <p:nvPr/>
        </p:nvSpPr>
        <p:spPr>
          <a:xfrm>
            <a:off x="4621559" y="3031932"/>
            <a:ext cx="8099832" cy="1061240"/>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80" u="sng" spc="-102" dirty="0">
                <a:gradFill>
                  <a:gsLst>
                    <a:gs pos="1250">
                      <a:srgbClr val="FFFFFF"/>
                    </a:gs>
                    <a:gs pos="100000">
                      <a:srgbClr val="FFFFFF"/>
                    </a:gs>
                  </a:gsLst>
                  <a:lin ang="5400000" scaled="0"/>
                </a:gradFill>
              </a:rPr>
              <a:t>https://code.visualstudio.com</a:t>
            </a:r>
            <a:r>
              <a:rPr lang="en-US" sz="4080" spc="-102" dirty="0">
                <a:gradFill>
                  <a:gsLst>
                    <a:gs pos="1250">
                      <a:srgbClr val="FFFFFF"/>
                    </a:gs>
                    <a:gs pos="100000">
                      <a:srgbClr val="FFFFFF"/>
                    </a:gs>
                  </a:gsLst>
                  <a:lin ang="5400000" scaled="0"/>
                </a:gradFill>
                <a:latin typeface="Segoe UI Light"/>
              </a:rPr>
              <a:t> </a:t>
            </a:r>
            <a:br>
              <a:rPr lang="en-US" sz="4080" spc="-102" dirty="0">
                <a:gradFill>
                  <a:gsLst>
                    <a:gs pos="1250">
                      <a:srgbClr val="FFFFFF"/>
                    </a:gs>
                    <a:gs pos="100000">
                      <a:srgbClr val="FFFFFF"/>
                    </a:gs>
                  </a:gsLst>
                  <a:lin ang="5400000" scaled="0"/>
                </a:gradFill>
                <a:latin typeface="Segoe UI Light"/>
              </a:rPr>
            </a:br>
            <a:r>
              <a:rPr lang="en-US" sz="4804" spc="-102" dirty="0">
                <a:gradFill>
                  <a:gsLst>
                    <a:gs pos="1250">
                      <a:srgbClr val="FFFFFF"/>
                    </a:gs>
                    <a:gs pos="100000">
                      <a:srgbClr val="FFFFFF"/>
                    </a:gs>
                  </a:gsLst>
                  <a:lin ang="5400000" scaled="0"/>
                </a:gradFill>
                <a:latin typeface="Segoe UI Light"/>
              </a:rPr>
              <a:t>to get started</a:t>
            </a:r>
            <a:endParaRPr lang="en-US" sz="4804" i="1" spc="-102"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idx="4294967295"/>
          </p:nvPr>
        </p:nvSpPr>
        <p:spPr>
          <a:xfrm>
            <a:off x="482875" y="2875858"/>
            <a:ext cx="3857625" cy="1373387"/>
          </a:xfrm>
        </p:spPr>
        <p:txBody>
          <a:bodyPr/>
          <a:lstStyle/>
          <a:p>
            <a:r>
              <a:rPr lang="en-US" sz="9791" dirty="0"/>
              <a:t>Visit</a:t>
            </a:r>
            <a:endParaRPr lang="en-US" dirty="0"/>
          </a:p>
        </p:txBody>
      </p:sp>
      <p:sp>
        <p:nvSpPr>
          <p:cNvPr id="5" name="AutoShape 22"/>
          <p:cNvSpPr>
            <a:spLocks noChangeAspect="1"/>
          </p:cNvSpPr>
          <p:nvPr/>
        </p:nvSpPr>
        <p:spPr bwMode="auto">
          <a:xfrm>
            <a:off x="3109311" y="3031932"/>
            <a:ext cx="1222951" cy="1244482"/>
          </a:xfrm>
          <a:custGeom>
            <a:avLst/>
            <a:gdLst/>
            <a:ahLst/>
            <a:cxnLst/>
            <a:rect l="0" t="0" r="r" b="b"/>
            <a:pathLst>
              <a:path w="21600" h="21600">
                <a:moveTo>
                  <a:pt x="10604" y="0"/>
                </a:moveTo>
                <a:cubicBezTo>
                  <a:pt x="5560" y="0"/>
                  <a:pt x="1310" y="3336"/>
                  <a:pt x="14" y="7884"/>
                </a:cubicBezTo>
                <a:lnTo>
                  <a:pt x="10113" y="7884"/>
                </a:lnTo>
                <a:lnTo>
                  <a:pt x="10113" y="2891"/>
                </a:lnTo>
                <a:lnTo>
                  <a:pt x="18139" y="10774"/>
                </a:lnTo>
                <a:lnTo>
                  <a:pt x="10113" y="18658"/>
                </a:lnTo>
                <a:lnTo>
                  <a:pt x="10113" y="13665"/>
                </a:lnTo>
                <a:lnTo>
                  <a:pt x="0" y="13665"/>
                </a:lnTo>
                <a:cubicBezTo>
                  <a:pt x="1278" y="18239"/>
                  <a:pt x="5541" y="21600"/>
                  <a:pt x="10604" y="21600"/>
                </a:cubicBezTo>
                <a:cubicBezTo>
                  <a:pt x="16677" y="21600"/>
                  <a:pt x="21600" y="16765"/>
                  <a:pt x="21600" y="10800"/>
                </a:cubicBezTo>
                <a:cubicBezTo>
                  <a:pt x="21600" y="4835"/>
                  <a:pt x="16677" y="0"/>
                  <a:pt x="10604" y="0"/>
                </a:cubicBezTo>
                <a:close/>
                <a:moveTo>
                  <a:pt x="10604" y="0"/>
                </a:moveTo>
              </a:path>
            </a:pathLst>
          </a:custGeom>
          <a:solidFill>
            <a:schemeClr val="bg2"/>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sz="2289" dirty="0"/>
          </a:p>
        </p:txBody>
      </p:sp>
    </p:spTree>
    <p:extLst>
      <p:ext uri="{BB962C8B-B14F-4D97-AF65-F5344CB8AC3E}">
        <p14:creationId xmlns:p14="http://schemas.microsoft.com/office/powerpoint/2010/main" val="18644964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Cross-Platform App Development in Microsoft Azure</a:t>
            </a:r>
          </a:p>
        </p:txBody>
      </p:sp>
    </p:spTree>
    <p:extLst>
      <p:ext uri="{BB962C8B-B14F-4D97-AF65-F5344CB8AC3E}">
        <p14:creationId xmlns:p14="http://schemas.microsoft.com/office/powerpoint/2010/main" val="3284684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1764" y="993"/>
            <a:ext cx="6230593" cy="6992540"/>
          </a:xfrm>
          <a:prstGeom prst="rect">
            <a:avLst/>
          </a:prstGeom>
          <a:solidFill>
            <a:srgbClr val="1B5CA9"/>
          </a:solidFill>
          <a:ln w="25400" cap="flat" cmpd="sng" algn="ctr">
            <a:noFill/>
            <a:prstDash val="solid"/>
            <a:headEnd type="none" w="med" len="med"/>
            <a:tailEnd type="none" w="med" len="med"/>
          </a:ln>
          <a:effectLst/>
        </p:spPr>
        <p:txBody>
          <a:bodyPr vert="horz" wrap="square" lIns="91410" tIns="45704" rIns="91410" bIns="45704" numCol="1" rtlCol="0" anchor="ctr" anchorCtr="0" compatLnSpc="1">
            <a:prstTxWarp prst="textNoShape">
              <a:avLst/>
            </a:prstTxWarp>
          </a:bodyPr>
          <a:lstStyle/>
          <a:p>
            <a:pPr marL="0" marR="0" lvl="0" indent="0" algn="ctr" defTabSz="91386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
        <p:nvSpPr>
          <p:cNvPr id="32" name="Title 1"/>
          <p:cNvSpPr txBox="1">
            <a:spLocks/>
          </p:cNvSpPr>
          <p:nvPr/>
        </p:nvSpPr>
        <p:spPr>
          <a:xfrm>
            <a:off x="188370" y="295733"/>
            <a:ext cx="11550761" cy="917444"/>
          </a:xfrm>
          <a:prstGeom prst="rect">
            <a:avLst/>
          </a:prstGeom>
        </p:spPr>
        <p:txBody>
          <a:bodyPr/>
          <a:lstStyle>
            <a:lvl1pPr algn="l" defTabSz="932148" rtl="0" eaLnBrk="1" latinLnBrk="0" hangingPunct="1">
              <a:lnSpc>
                <a:spcPct val="90000"/>
              </a:lnSpc>
              <a:spcBef>
                <a:spcPct val="0"/>
              </a:spcBef>
              <a:buNone/>
              <a:defRPr lang="en-US" sz="5303" b="0" kern="1200" cap="none" spc="-102" baseline="0" dirty="0">
                <a:ln w="3175">
                  <a:noFill/>
                </a:ln>
                <a:solidFill>
                  <a:srgbClr val="616161"/>
                </a:solidFill>
                <a:effectLst/>
                <a:latin typeface="Segoe UI Light"/>
                <a:ea typeface="+mn-ea"/>
                <a:cs typeface="Segoe ui light (Headings)"/>
              </a:defRPr>
            </a:lvl1pPr>
          </a:lstStyle>
          <a:p>
            <a:pPr marL="0" marR="0" lvl="0" indent="0" algn="l" defTabSz="932148"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a:ln w="3175">
                  <a:noFill/>
                </a:ln>
                <a:solidFill>
                  <a:sysClr val="window" lastClr="FFFFFF"/>
                </a:solidFill>
                <a:effectLst/>
                <a:uLnTx/>
                <a:uFillTx/>
                <a:latin typeface="Segoe UI Light"/>
                <a:ea typeface="+mn-ea"/>
              </a:rPr>
              <a:t>.NET and Xamarin</a:t>
            </a:r>
            <a:endParaRPr kumimoji="0" lang="en-US" sz="4799" b="0" i="0" u="none" strike="noStrike" kern="1200" cap="none" spc="-102" normalizeH="0" baseline="0" noProof="0" dirty="0">
              <a:ln w="3175">
                <a:noFill/>
              </a:ln>
              <a:solidFill>
                <a:sysClr val="window" lastClr="FFFFFF"/>
              </a:solidFill>
              <a:effectLst/>
              <a:uLnTx/>
              <a:uFillTx/>
              <a:latin typeface="Segoe UI Light"/>
              <a:ea typeface="+mn-ea"/>
            </a:endParaRPr>
          </a:p>
        </p:txBody>
      </p:sp>
      <p:sp>
        <p:nvSpPr>
          <p:cNvPr id="33" name="Rectangle 32"/>
          <p:cNvSpPr/>
          <p:nvPr/>
        </p:nvSpPr>
        <p:spPr>
          <a:xfrm>
            <a:off x="445328" y="1347196"/>
            <a:ext cx="5571613" cy="4551602"/>
          </a:xfrm>
          <a:prstGeom prst="rect">
            <a:avLst/>
          </a:prstGeom>
        </p:spPr>
        <p:txBody>
          <a:bodyPr wrap="square">
            <a:spAutoFit/>
          </a:bodyPr>
          <a:lstStyle/>
          <a:p>
            <a:pPr defTabSz="932228"/>
            <a:r>
              <a:rPr lang="en-US" sz="2800" dirty="0">
                <a:solidFill>
                  <a:srgbClr val="FFFFFF"/>
                </a:solidFill>
                <a:latin typeface="Segoe UI Semibold" panose="020B0702040204020203" pitchFamily="34" charset="0"/>
                <a:cs typeface="Segoe UI Semibold" panose="020B0702040204020203" pitchFamily="34" charset="0"/>
              </a:rPr>
              <a:t>Share app logic across platforms</a:t>
            </a:r>
          </a:p>
          <a:p>
            <a:pPr marL="285695" indent="-285695" defTabSz="932148">
              <a:lnSpc>
                <a:spcPct val="90000"/>
              </a:lnSpc>
              <a:spcBef>
                <a:spcPts val="1801"/>
              </a:spcBef>
              <a:buFont typeface="Arial" panose="020B0604020202020204" pitchFamily="34" charset="0"/>
              <a:buChar char="•"/>
            </a:pPr>
            <a:r>
              <a:rPr lang="en-US" sz="2000" dirty="0">
                <a:gradFill>
                  <a:gsLst>
                    <a:gs pos="100000">
                      <a:srgbClr val="FFFFFF"/>
                    </a:gs>
                    <a:gs pos="0">
                      <a:srgbClr val="FFFFFF"/>
                    </a:gs>
                  </a:gsLst>
                  <a:lin ang="5400000" scaled="0"/>
                </a:gradFill>
                <a:latin typeface="Segoe UI Light"/>
                <a:ea typeface="ＭＳ Ｐゴシック" charset="0"/>
              </a:rPr>
              <a:t>Native apps for Windows, iOS and Android devices using .NET</a:t>
            </a:r>
          </a:p>
          <a:p>
            <a:pPr marL="285695" indent="-285695" defTabSz="932148">
              <a:lnSpc>
                <a:spcPct val="90000"/>
              </a:lnSpc>
              <a:spcBef>
                <a:spcPts val="1801"/>
              </a:spcBef>
              <a:buFont typeface="Arial" panose="020B0604020202020204" pitchFamily="34" charset="0"/>
              <a:buChar char="•"/>
            </a:pPr>
            <a:r>
              <a:rPr lang="en-US" sz="2000" dirty="0">
                <a:gradFill>
                  <a:gsLst>
                    <a:gs pos="100000">
                      <a:srgbClr val="FFFFFF"/>
                    </a:gs>
                    <a:gs pos="0">
                      <a:srgbClr val="FFFFFF"/>
                    </a:gs>
                  </a:gsLst>
                  <a:lin ang="5400000" scaled="0"/>
                </a:gradFill>
                <a:latin typeface="Segoe UI Light"/>
                <a:ea typeface="ＭＳ Ｐゴシック" charset="0"/>
              </a:rPr>
              <a:t>Most productive and powerful platform for creating native applications</a:t>
            </a:r>
          </a:p>
          <a:p>
            <a:pPr marL="285695" indent="-285695" defTabSz="932148">
              <a:lnSpc>
                <a:spcPct val="90000"/>
              </a:lnSpc>
              <a:spcBef>
                <a:spcPts val="1801"/>
              </a:spcBef>
              <a:buFont typeface="Arial" panose="020B0604020202020204" pitchFamily="34" charset="0"/>
              <a:buChar char="•"/>
            </a:pPr>
            <a:r>
              <a:rPr lang="en-US" sz="2000" dirty="0">
                <a:gradFill>
                  <a:gsLst>
                    <a:gs pos="100000">
                      <a:srgbClr val="FFFFFF"/>
                    </a:gs>
                    <a:gs pos="0">
                      <a:srgbClr val="FFFFFF"/>
                    </a:gs>
                  </a:gsLst>
                  <a:lin ang="5400000" scaled="0"/>
                </a:gradFill>
                <a:latin typeface="Segoe UI Light"/>
                <a:ea typeface="ＭＳ Ｐゴシック" charset="0"/>
              </a:rPr>
              <a:t>Maximize code reuse with Universal Projects </a:t>
            </a:r>
            <a:br>
              <a:rPr lang="en-US" sz="2000" dirty="0">
                <a:gradFill>
                  <a:gsLst>
                    <a:gs pos="100000">
                      <a:srgbClr val="FFFFFF"/>
                    </a:gs>
                    <a:gs pos="0">
                      <a:srgbClr val="FFFFFF"/>
                    </a:gs>
                  </a:gsLst>
                  <a:lin ang="5400000" scaled="0"/>
                </a:gradFill>
                <a:latin typeface="Segoe UI Light"/>
                <a:ea typeface="ＭＳ Ｐゴシック" charset="0"/>
              </a:rPr>
            </a:br>
            <a:r>
              <a:rPr lang="en-US" sz="2000" dirty="0">
                <a:gradFill>
                  <a:gsLst>
                    <a:gs pos="100000">
                      <a:srgbClr val="FFFFFF"/>
                    </a:gs>
                    <a:gs pos="0">
                      <a:srgbClr val="FFFFFF"/>
                    </a:gs>
                  </a:gsLst>
                  <a:lin ang="5400000" scaled="0"/>
                </a:gradFill>
                <a:latin typeface="Segoe UI Light"/>
                <a:ea typeface="ＭＳ Ｐゴシック" charset="0"/>
              </a:rPr>
              <a:t>&amp; Portable Class Libraries</a:t>
            </a:r>
          </a:p>
          <a:p>
            <a:pPr defTabSz="932228"/>
            <a:endParaRPr lang="en-US" sz="2400" dirty="0">
              <a:solidFill>
                <a:srgbClr val="FFFFFF"/>
              </a:solidFill>
              <a:latin typeface="Segoe UI Light"/>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100% APIs exposed</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Everything you can do in </a:t>
            </a:r>
            <a:r>
              <a:rPr lang="en-US" sz="2000" i="1" dirty="0" err="1">
                <a:gradFill>
                  <a:gsLst>
                    <a:gs pos="100000">
                      <a:srgbClr val="FFFFFF"/>
                    </a:gs>
                    <a:gs pos="0">
                      <a:srgbClr val="FFFFFF"/>
                    </a:gs>
                  </a:gsLst>
                  <a:lin ang="5400000" scaled="0"/>
                </a:gradFill>
                <a:latin typeface="Segoe UI Light"/>
                <a:ea typeface="ＭＳ Ｐゴシック" charset="0"/>
              </a:rPr>
              <a:t>xCode</a:t>
            </a:r>
            <a:r>
              <a:rPr lang="en-US" sz="2000" i="1" dirty="0">
                <a:gradFill>
                  <a:gsLst>
                    <a:gs pos="100000">
                      <a:srgbClr val="FFFFFF"/>
                    </a:gs>
                    <a:gs pos="0">
                      <a:srgbClr val="FFFFFF"/>
                    </a:gs>
                  </a:gsLst>
                  <a:lin ang="5400000" scaled="0"/>
                </a:gradFill>
                <a:latin typeface="Segoe UI Light"/>
                <a:ea typeface="ＭＳ Ｐゴシック" charset="0"/>
              </a:rPr>
              <a:t> or ADT you can do with Visual Studio</a:t>
            </a:r>
          </a:p>
        </p:txBody>
      </p:sp>
      <p:grpSp>
        <p:nvGrpSpPr>
          <p:cNvPr id="34" name="Group 33"/>
          <p:cNvGrpSpPr/>
          <p:nvPr/>
        </p:nvGrpSpPr>
        <p:grpSpPr>
          <a:xfrm>
            <a:off x="6609431" y="1507914"/>
            <a:ext cx="5521732" cy="3949173"/>
            <a:chOff x="6125687" y="1914127"/>
            <a:chExt cx="6054091" cy="4329919"/>
          </a:xfrm>
        </p:grpSpPr>
        <p:grpSp>
          <p:nvGrpSpPr>
            <p:cNvPr id="35" name="Group 34"/>
            <p:cNvGrpSpPr/>
            <p:nvPr/>
          </p:nvGrpSpPr>
          <p:grpSpPr>
            <a:xfrm>
              <a:off x="6125687" y="1914127"/>
              <a:ext cx="6054091" cy="4329919"/>
              <a:chOff x="6685100" y="1904052"/>
              <a:chExt cx="5438334" cy="3889528"/>
            </a:xfrm>
          </p:grpSpPr>
          <p:sp>
            <p:nvSpPr>
              <p:cNvPr id="38" name="Rectangle 37"/>
              <p:cNvSpPr/>
              <p:nvPr/>
            </p:nvSpPr>
            <p:spPr bwMode="auto">
              <a:xfrm>
                <a:off x="11401089" y="1904054"/>
                <a:ext cx="722345" cy="3889526"/>
              </a:xfrm>
              <a:prstGeom prst="rect">
                <a:avLst/>
              </a:prstGeom>
              <a:solidFill>
                <a:srgbClr val="67297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9" name="Rectangle 38"/>
              <p:cNvSpPr/>
              <p:nvPr/>
            </p:nvSpPr>
            <p:spPr bwMode="auto">
              <a:xfrm>
                <a:off x="9796150" y="1904053"/>
                <a:ext cx="1544673" cy="3300673"/>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094616" y="1956312"/>
                <a:ext cx="742184" cy="858085"/>
              </a:xfrm>
              <a:prstGeom prst="rect">
                <a:avLst/>
              </a:prstGeom>
            </p:spPr>
          </p:pic>
          <p:sp>
            <p:nvSpPr>
              <p:cNvPr id="41" name="Rectangle 40"/>
              <p:cNvSpPr/>
              <p:nvPr/>
            </p:nvSpPr>
            <p:spPr bwMode="auto">
              <a:xfrm>
                <a:off x="9797121" y="2798771"/>
                <a:ext cx="1542323" cy="841498"/>
              </a:xfrm>
              <a:prstGeom prst="rect">
                <a:avLst/>
              </a:prstGeom>
              <a:solidFill>
                <a:srgbClr val="442258"/>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3199" b="1"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endParaRPr>
              </a:p>
            </p:txBody>
          </p:sp>
          <p:sp>
            <p:nvSpPr>
              <p:cNvPr id="42" name="Rectangle 41"/>
              <p:cNvSpPr/>
              <p:nvPr/>
            </p:nvSpPr>
            <p:spPr bwMode="auto">
              <a:xfrm>
                <a:off x="6686071" y="1904052"/>
                <a:ext cx="1498146" cy="3300674"/>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1"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rPr>
                  <a:t>z</a:t>
                </a:r>
              </a:p>
            </p:txBody>
          </p:sp>
          <p:sp>
            <p:nvSpPr>
              <p:cNvPr id="43" name="Rectangle 42"/>
              <p:cNvSpPr/>
              <p:nvPr/>
            </p:nvSpPr>
            <p:spPr bwMode="auto">
              <a:xfrm>
                <a:off x="8240821" y="1904052"/>
                <a:ext cx="1498146" cy="3300674"/>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pic>
            <p:nvPicPr>
              <p:cNvPr id="44" name="Picture 43"/>
              <p:cNvPicPr>
                <a:picLocks noChangeAspect="1"/>
              </p:cNvPicPr>
              <p:nvPr/>
            </p:nvPicPr>
            <p:blipFill>
              <a:blip r:embed="rId3" cstate="print">
                <a:duotone>
                  <a:srgbClr val="541868">
                    <a:shade val="45000"/>
                    <a:satMod val="135000"/>
                  </a:srgbClr>
                  <a:prstClr val="white"/>
                </a:duotone>
                <a:extLst>
                  <a:ext uri="{28A0092B-C50C-407E-A947-70E740481C1C}">
                    <a14:useLocalDpi xmlns:a14="http://schemas.microsoft.com/office/drawing/2010/main" val="0"/>
                  </a:ext>
                </a:extLst>
              </a:blip>
              <a:stretch>
                <a:fillRect/>
              </a:stretch>
            </p:blipFill>
            <p:spPr>
              <a:xfrm>
                <a:off x="7215280" y="2083749"/>
                <a:ext cx="455142" cy="545261"/>
              </a:xfrm>
              <a:prstGeom prst="rect">
                <a:avLst/>
              </a:prstGeom>
            </p:spPr>
          </p:pic>
          <p:sp>
            <p:nvSpPr>
              <p:cNvPr id="45" name="Rectangle 44"/>
              <p:cNvSpPr/>
              <p:nvPr/>
            </p:nvSpPr>
            <p:spPr bwMode="auto">
              <a:xfrm>
                <a:off x="6685100" y="2791009"/>
                <a:ext cx="1496691" cy="843689"/>
              </a:xfrm>
              <a:prstGeom prst="rect">
                <a:avLst/>
              </a:prstGeom>
              <a:solidFill>
                <a:srgbClr val="442258"/>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3199" b="1" i="0" u="none" strike="noStrike" kern="0" cap="none" spc="-52" normalizeH="0" baseline="0" noProof="0" dirty="0">
                  <a:ln>
                    <a:noFill/>
                  </a:ln>
                  <a:solidFill>
                    <a:srgbClr val="1B5CA9"/>
                  </a:solidFill>
                  <a:effectLst/>
                  <a:uLnTx/>
                  <a:uFillTx/>
                  <a:latin typeface="Segoe UI Light" panose="020B0502040204020203" pitchFamily="34" charset="0"/>
                  <a:ea typeface="Segoe UI" pitchFamily="34" charset="0"/>
                  <a:cs typeface="Segoe UI" pitchFamily="34" charset="0"/>
                </a:endParaRPr>
              </a:p>
            </p:txBody>
          </p:sp>
          <p:sp>
            <p:nvSpPr>
              <p:cNvPr id="46" name="Rectangle 45"/>
              <p:cNvSpPr/>
              <p:nvPr/>
            </p:nvSpPr>
            <p:spPr>
              <a:xfrm>
                <a:off x="7040091" y="3147374"/>
                <a:ext cx="779670" cy="287392"/>
              </a:xfrm>
              <a:prstGeom prst="rect">
                <a:avLst/>
              </a:prstGeom>
            </p:spPr>
            <p:txBody>
              <a:bodyPr wrap="none">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alibri"/>
                    <a:ea typeface="Segoe UI" pitchFamily="34" charset="0"/>
                    <a:cs typeface="Segoe UI" pitchFamily="34" charset="0"/>
                  </a:rPr>
                  <a:t>C# + XIB</a:t>
                </a:r>
                <a:endParaRPr kumimoji="0" lang="en-US" sz="1399" b="0" i="1" u="none" strike="noStrike" kern="0" cap="none" spc="0" normalizeH="0" baseline="0" noProof="0" dirty="0">
                  <a:ln>
                    <a:noFill/>
                  </a:ln>
                  <a:solidFill>
                    <a:srgbClr val="FFFFFF"/>
                  </a:solidFill>
                  <a:effectLst/>
                  <a:uLnTx/>
                  <a:uFillTx/>
                  <a:latin typeface="Calibri"/>
                  <a:ea typeface="Segoe UI" pitchFamily="34" charset="0"/>
                  <a:cs typeface="Segoe UI" pitchFamily="34" charset="0"/>
                </a:endParaRPr>
              </a:p>
            </p:txBody>
          </p:sp>
          <p:sp>
            <p:nvSpPr>
              <p:cNvPr id="47" name="Rectangle 46"/>
              <p:cNvSpPr/>
              <p:nvPr/>
            </p:nvSpPr>
            <p:spPr bwMode="auto">
              <a:xfrm>
                <a:off x="8236548" y="2791009"/>
                <a:ext cx="1496692" cy="843689"/>
              </a:xfrm>
              <a:prstGeom prst="rect">
                <a:avLst/>
              </a:prstGeom>
              <a:solidFill>
                <a:srgbClr val="D52D1A"/>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3199" b="1"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endParaRPr>
              </a:p>
            </p:txBody>
          </p:sp>
          <p:sp>
            <p:nvSpPr>
              <p:cNvPr id="48" name="Rectangle 47"/>
              <p:cNvSpPr/>
              <p:nvPr/>
            </p:nvSpPr>
            <p:spPr>
              <a:xfrm>
                <a:off x="8279580" y="3133974"/>
                <a:ext cx="1367785" cy="287392"/>
              </a:xfrm>
              <a:prstGeom prst="rect">
                <a:avLst/>
              </a:prstGeom>
            </p:spPr>
            <p:txBody>
              <a:bodyPr wrap="square">
                <a:spAutoFit/>
              </a:bodyPr>
              <a:lstStyle/>
              <a:p>
                <a:pPr marL="0" marR="0" lvl="0" indent="0" algn="ctr" defTabSz="932293"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alibri"/>
                    <a:ea typeface="Segoe UI" pitchFamily="34" charset="0"/>
                    <a:cs typeface="Segoe UI" pitchFamily="34" charset="0"/>
                  </a:rPr>
                  <a:t>C# + AXML</a:t>
                </a:r>
              </a:p>
            </p:txBody>
          </p:sp>
          <p:sp>
            <p:nvSpPr>
              <p:cNvPr id="49" name="Rectangle 48"/>
              <p:cNvSpPr/>
              <p:nvPr/>
            </p:nvSpPr>
            <p:spPr>
              <a:xfrm>
                <a:off x="9807559" y="3133212"/>
                <a:ext cx="1537655" cy="287392"/>
              </a:xfrm>
              <a:prstGeom prst="rect">
                <a:avLst/>
              </a:prstGeom>
            </p:spPr>
            <p:txBody>
              <a:bodyPr wrap="square">
                <a:spAutoFit/>
              </a:bodyPr>
              <a:lstStyle/>
              <a:p>
                <a:pPr marL="0" marR="0" lvl="0" indent="0" algn="ctr" defTabSz="932293"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Calibri"/>
                    <a:ea typeface="Segoe UI" pitchFamily="34" charset="0"/>
                    <a:cs typeface="Segoe UI" pitchFamily="34" charset="0"/>
                  </a:rPr>
                  <a:t>C# + XAML</a:t>
                </a:r>
              </a:p>
            </p:txBody>
          </p:sp>
          <p:sp>
            <p:nvSpPr>
              <p:cNvPr id="50" name="Rectangle 49"/>
              <p:cNvSpPr/>
              <p:nvPr/>
            </p:nvSpPr>
            <p:spPr>
              <a:xfrm>
                <a:off x="6747992" y="2816856"/>
                <a:ext cx="1426483" cy="315217"/>
              </a:xfrm>
              <a:prstGeom prst="rect">
                <a:avLst/>
              </a:prstGeom>
            </p:spPr>
            <p:txBody>
              <a:bodyPr wrap="square">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FFFFFF"/>
                    </a:solidFill>
                    <a:effectLst/>
                    <a:uLnTx/>
                    <a:uFillTx/>
                    <a:latin typeface="Calibri"/>
                    <a:ea typeface="Segoe UI" pitchFamily="34" charset="0"/>
                    <a:cs typeface="Segoe UI" pitchFamily="34" charset="0"/>
                  </a:rPr>
                  <a:t>Native UI</a:t>
                </a:r>
                <a:endParaRPr kumimoji="0" lang="en-US" sz="1599" b="0" i="1" u="none" strike="noStrike" kern="0" cap="none" spc="0" normalizeH="0" baseline="0" noProof="0" dirty="0">
                  <a:ln>
                    <a:noFill/>
                  </a:ln>
                  <a:solidFill>
                    <a:srgbClr val="FFFFFF"/>
                  </a:solidFill>
                  <a:effectLst/>
                  <a:uLnTx/>
                  <a:uFillTx/>
                  <a:latin typeface="Calibri"/>
                  <a:ea typeface="Segoe UI" pitchFamily="34" charset="0"/>
                  <a:cs typeface="Segoe UI" pitchFamily="34" charset="0"/>
                </a:endParaRPr>
              </a:p>
            </p:txBody>
          </p:sp>
          <p:sp>
            <p:nvSpPr>
              <p:cNvPr id="51" name="Rectangle 50"/>
              <p:cNvSpPr/>
              <p:nvPr/>
            </p:nvSpPr>
            <p:spPr>
              <a:xfrm>
                <a:off x="8286712" y="2802757"/>
                <a:ext cx="1426483" cy="315217"/>
              </a:xfrm>
              <a:prstGeom prst="rect">
                <a:avLst/>
              </a:prstGeom>
            </p:spPr>
            <p:txBody>
              <a:bodyPr wrap="square">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FFFFFF"/>
                    </a:solidFill>
                    <a:effectLst/>
                    <a:uLnTx/>
                    <a:uFillTx/>
                    <a:latin typeface="Calibri"/>
                    <a:ea typeface="Segoe UI" pitchFamily="34" charset="0"/>
                    <a:cs typeface="Segoe UI" pitchFamily="34" charset="0"/>
                  </a:rPr>
                  <a:t>Native UI</a:t>
                </a:r>
                <a:endParaRPr kumimoji="0" lang="en-US" sz="1599" b="0" i="1" u="none" strike="noStrike" kern="0" cap="none" spc="0" normalizeH="0" baseline="0" noProof="0" dirty="0">
                  <a:ln>
                    <a:noFill/>
                  </a:ln>
                  <a:solidFill>
                    <a:srgbClr val="FFFFFF"/>
                  </a:solidFill>
                  <a:effectLst/>
                  <a:uLnTx/>
                  <a:uFillTx/>
                  <a:latin typeface="Calibri"/>
                  <a:ea typeface="Segoe UI" pitchFamily="34" charset="0"/>
                  <a:cs typeface="Segoe UI" pitchFamily="34" charset="0"/>
                </a:endParaRPr>
              </a:p>
            </p:txBody>
          </p:sp>
          <p:sp>
            <p:nvSpPr>
              <p:cNvPr id="52" name="Rectangle 51"/>
              <p:cNvSpPr/>
              <p:nvPr/>
            </p:nvSpPr>
            <p:spPr>
              <a:xfrm>
                <a:off x="9863144" y="2816856"/>
                <a:ext cx="1426483" cy="315217"/>
              </a:xfrm>
              <a:prstGeom prst="rect">
                <a:avLst/>
              </a:prstGeom>
            </p:spPr>
            <p:txBody>
              <a:bodyPr wrap="square">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FFFFFF"/>
                    </a:solidFill>
                    <a:effectLst/>
                    <a:uLnTx/>
                    <a:uFillTx/>
                    <a:latin typeface="Calibri"/>
                    <a:ea typeface="Segoe UI" pitchFamily="34" charset="0"/>
                    <a:cs typeface="Segoe UI" pitchFamily="34" charset="0"/>
                  </a:rPr>
                  <a:t>Native UI</a:t>
                </a:r>
                <a:endParaRPr kumimoji="0" lang="en-US" sz="1599" b="0" i="1" u="none" strike="noStrike" kern="0" cap="none" spc="0" normalizeH="0" baseline="0" noProof="0" dirty="0">
                  <a:ln>
                    <a:noFill/>
                  </a:ln>
                  <a:solidFill>
                    <a:srgbClr val="FFFFFF"/>
                  </a:solidFill>
                  <a:effectLst/>
                  <a:uLnTx/>
                  <a:uFillTx/>
                  <a:latin typeface="Calibri"/>
                  <a:ea typeface="Segoe UI" pitchFamily="34" charset="0"/>
                  <a:cs typeface="Segoe UI" pitchFamily="34" charset="0"/>
                </a:endParaRPr>
              </a:p>
            </p:txBody>
          </p:sp>
          <p:sp>
            <p:nvSpPr>
              <p:cNvPr id="53" name="Rectangle 52"/>
              <p:cNvSpPr/>
              <p:nvPr/>
            </p:nvSpPr>
            <p:spPr bwMode="auto">
              <a:xfrm>
                <a:off x="6690462" y="4958277"/>
                <a:ext cx="3048505" cy="835303"/>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599" b="0" i="1"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sp>
            <p:nvSpPr>
              <p:cNvPr id="54" name="Rectangle 53"/>
              <p:cNvSpPr/>
              <p:nvPr/>
            </p:nvSpPr>
            <p:spPr bwMode="auto">
              <a:xfrm>
                <a:off x="9796150" y="5180349"/>
                <a:ext cx="1544672" cy="613231"/>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pic>
            <p:nvPicPr>
              <p:cNvPr id="55" name="Picture 54" descr="xamarin-horizontal-blu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4680" y="5200982"/>
                <a:ext cx="1595920" cy="386816"/>
              </a:xfrm>
              <a:prstGeom prst="rect">
                <a:avLst/>
              </a:prstGeom>
            </p:spPr>
          </p:pic>
          <p:grpSp>
            <p:nvGrpSpPr>
              <p:cNvPr id="56" name="Group 55"/>
              <p:cNvGrpSpPr>
                <a:grpSpLocks noChangeAspect="1"/>
              </p:cNvGrpSpPr>
              <p:nvPr/>
            </p:nvGrpSpPr>
            <p:grpSpPr>
              <a:xfrm>
                <a:off x="10295067" y="5114057"/>
                <a:ext cx="518452" cy="520667"/>
                <a:chOff x="1203822" y="3672970"/>
                <a:chExt cx="765375" cy="768645"/>
              </a:xfrm>
            </p:grpSpPr>
            <p:sp>
              <p:nvSpPr>
                <p:cNvPr id="58" name="Rectangle 57"/>
                <p:cNvSpPr/>
                <p:nvPr/>
              </p:nvSpPr>
              <p:spPr bwMode="auto">
                <a:xfrm>
                  <a:off x="1203822" y="3672970"/>
                  <a:ext cx="765375" cy="768645"/>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731416" tIns="146283" rIns="182854" bIns="146283" numCol="1" spcCol="0" rtlCol="0" fromWordArt="0" anchor="ctr"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59" name="Freeform 9"/>
                <p:cNvSpPr>
                  <a:spLocks noEditPoints="1"/>
                </p:cNvSpPr>
                <p:nvPr/>
              </p:nvSpPr>
              <p:spPr bwMode="auto">
                <a:xfrm>
                  <a:off x="1271995" y="3873698"/>
                  <a:ext cx="620019" cy="355581"/>
                </a:xfrm>
                <a:custGeom>
                  <a:avLst/>
                  <a:gdLst>
                    <a:gd name="T0" fmla="*/ 61 w 241"/>
                    <a:gd name="T1" fmla="*/ 7 h 140"/>
                    <a:gd name="T2" fmla="*/ 46 w 241"/>
                    <a:gd name="T3" fmla="*/ 37 h 140"/>
                    <a:gd name="T4" fmla="*/ 33 w 241"/>
                    <a:gd name="T5" fmla="*/ 14 h 140"/>
                    <a:gd name="T6" fmla="*/ 35 w 241"/>
                    <a:gd name="T7" fmla="*/ 2 h 140"/>
                    <a:gd name="T8" fmla="*/ 49 w 241"/>
                    <a:gd name="T9" fmla="*/ 27 h 140"/>
                    <a:gd name="T10" fmla="*/ 65 w 241"/>
                    <a:gd name="T11" fmla="*/ 37 h 140"/>
                    <a:gd name="T12" fmla="*/ 73 w 241"/>
                    <a:gd name="T13" fmla="*/ 1 h 140"/>
                    <a:gd name="T14" fmla="*/ 77 w 241"/>
                    <a:gd name="T15" fmla="*/ 5 h 140"/>
                    <a:gd name="T16" fmla="*/ 77 w 241"/>
                    <a:gd name="T17" fmla="*/ 12 h 140"/>
                    <a:gd name="T18" fmla="*/ 102 w 241"/>
                    <a:gd name="T19" fmla="*/ 36 h 140"/>
                    <a:gd name="T20" fmla="*/ 89 w 241"/>
                    <a:gd name="T21" fmla="*/ 32 h 140"/>
                    <a:gd name="T22" fmla="*/ 102 w 241"/>
                    <a:gd name="T23" fmla="*/ 17 h 140"/>
                    <a:gd name="T24" fmla="*/ 83 w 241"/>
                    <a:gd name="T25" fmla="*/ 25 h 140"/>
                    <a:gd name="T26" fmla="*/ 120 w 241"/>
                    <a:gd name="T27" fmla="*/ 16 h 140"/>
                    <a:gd name="T28" fmla="*/ 114 w 241"/>
                    <a:gd name="T29" fmla="*/ 13 h 140"/>
                    <a:gd name="T30" fmla="*/ 107 w 241"/>
                    <a:gd name="T31" fmla="*/ 12 h 140"/>
                    <a:gd name="T32" fmla="*/ 113 w 241"/>
                    <a:gd name="T33" fmla="*/ 18 h 140"/>
                    <a:gd name="T34" fmla="*/ 134 w 241"/>
                    <a:gd name="T35" fmla="*/ 12 h 140"/>
                    <a:gd name="T36" fmla="*/ 133 w 241"/>
                    <a:gd name="T37" fmla="*/ 38 h 140"/>
                    <a:gd name="T38" fmla="*/ 140 w 241"/>
                    <a:gd name="T39" fmla="*/ 32 h 140"/>
                    <a:gd name="T40" fmla="*/ 128 w 241"/>
                    <a:gd name="T41" fmla="*/ 18 h 140"/>
                    <a:gd name="T42" fmla="*/ 140 w 241"/>
                    <a:gd name="T43" fmla="*/ 32 h 140"/>
                    <a:gd name="T44" fmla="*/ 155 w 241"/>
                    <a:gd name="T45" fmla="*/ 21 h 140"/>
                    <a:gd name="T46" fmla="*/ 164 w 241"/>
                    <a:gd name="T47" fmla="*/ 17 h 140"/>
                    <a:gd name="T48" fmla="*/ 150 w 241"/>
                    <a:gd name="T49" fmla="*/ 19 h 140"/>
                    <a:gd name="T50" fmla="*/ 161 w 241"/>
                    <a:gd name="T51" fmla="*/ 31 h 140"/>
                    <a:gd name="T52" fmla="*/ 156 w 241"/>
                    <a:gd name="T53" fmla="*/ 38 h 140"/>
                    <a:gd name="T54" fmla="*/ 181 w 241"/>
                    <a:gd name="T55" fmla="*/ 12 h 140"/>
                    <a:gd name="T56" fmla="*/ 181 w 241"/>
                    <a:gd name="T57" fmla="*/ 38 h 140"/>
                    <a:gd name="T58" fmla="*/ 187 w 241"/>
                    <a:gd name="T59" fmla="*/ 32 h 140"/>
                    <a:gd name="T60" fmla="*/ 175 w 241"/>
                    <a:gd name="T61" fmla="*/ 18 h 140"/>
                    <a:gd name="T62" fmla="*/ 187 w 241"/>
                    <a:gd name="T63" fmla="*/ 32 h 140"/>
                    <a:gd name="T64" fmla="*/ 207 w 241"/>
                    <a:gd name="T65" fmla="*/ 0 h 140"/>
                    <a:gd name="T66" fmla="*/ 195 w 241"/>
                    <a:gd name="T67" fmla="*/ 12 h 140"/>
                    <a:gd name="T68" fmla="*/ 204 w 241"/>
                    <a:gd name="T69" fmla="*/ 37 h 140"/>
                    <a:gd name="T70" fmla="*/ 204 w 241"/>
                    <a:gd name="T71" fmla="*/ 12 h 140"/>
                    <a:gd name="T72" fmla="*/ 225 w 241"/>
                    <a:gd name="T73" fmla="*/ 37 h 140"/>
                    <a:gd name="T74" fmla="*/ 220 w 241"/>
                    <a:gd name="T75" fmla="*/ 33 h 140"/>
                    <a:gd name="T76" fmla="*/ 225 w 241"/>
                    <a:gd name="T77" fmla="*/ 12 h 140"/>
                    <a:gd name="T78" fmla="*/ 215 w 241"/>
                    <a:gd name="T79" fmla="*/ 12 h 140"/>
                    <a:gd name="T80" fmla="*/ 215 w 241"/>
                    <a:gd name="T81" fmla="*/ 30 h 140"/>
                    <a:gd name="T82" fmla="*/ 12 w 241"/>
                    <a:gd name="T83" fmla="*/ 128 h 140"/>
                    <a:gd name="T84" fmla="*/ 2 w 241"/>
                    <a:gd name="T85" fmla="*/ 138 h 140"/>
                    <a:gd name="T86" fmla="*/ 102 w 241"/>
                    <a:gd name="T87" fmla="*/ 138 h 140"/>
                    <a:gd name="T88" fmla="*/ 91 w 241"/>
                    <a:gd name="T89" fmla="*/ 112 h 140"/>
                    <a:gd name="T90" fmla="*/ 43 w 241"/>
                    <a:gd name="T91" fmla="*/ 48 h 140"/>
                    <a:gd name="T92" fmla="*/ 40 w 241"/>
                    <a:gd name="T93" fmla="*/ 73 h 140"/>
                    <a:gd name="T94" fmla="*/ 89 w 241"/>
                    <a:gd name="T95" fmla="*/ 138 h 140"/>
                    <a:gd name="T96" fmla="*/ 169 w 241"/>
                    <a:gd name="T97" fmla="*/ 129 h 140"/>
                    <a:gd name="T98" fmla="*/ 164 w 241"/>
                    <a:gd name="T99" fmla="*/ 88 h 140"/>
                    <a:gd name="T100" fmla="*/ 167 w 241"/>
                    <a:gd name="T101" fmla="*/ 48 h 140"/>
                    <a:gd name="T102" fmla="*/ 241 w 241"/>
                    <a:gd name="T103" fmla="*/ 58 h 140"/>
                    <a:gd name="T104" fmla="*/ 179 w 241"/>
                    <a:gd name="T105" fmla="*/ 58 h 140"/>
                    <a:gd name="T106" fmla="*/ 215 w 241"/>
                    <a:gd name="T107" fmla="*/ 5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 h="140">
                      <a:moveTo>
                        <a:pt x="65" y="37"/>
                      </a:moveTo>
                      <a:cubicBezTo>
                        <a:pt x="61" y="37"/>
                        <a:pt x="61" y="37"/>
                        <a:pt x="61" y="37"/>
                      </a:cubicBezTo>
                      <a:cubicBezTo>
                        <a:pt x="61" y="14"/>
                        <a:pt x="61" y="14"/>
                        <a:pt x="61" y="14"/>
                      </a:cubicBezTo>
                      <a:cubicBezTo>
                        <a:pt x="61" y="12"/>
                        <a:pt x="61" y="10"/>
                        <a:pt x="61" y="7"/>
                      </a:cubicBezTo>
                      <a:cubicBezTo>
                        <a:pt x="61" y="7"/>
                        <a:pt x="61" y="7"/>
                        <a:pt x="61" y="7"/>
                      </a:cubicBezTo>
                      <a:cubicBezTo>
                        <a:pt x="61" y="9"/>
                        <a:pt x="60" y="10"/>
                        <a:pt x="60" y="11"/>
                      </a:cubicBezTo>
                      <a:cubicBezTo>
                        <a:pt x="48" y="37"/>
                        <a:pt x="48" y="37"/>
                        <a:pt x="48" y="37"/>
                      </a:cubicBezTo>
                      <a:cubicBezTo>
                        <a:pt x="46" y="37"/>
                        <a:pt x="46" y="37"/>
                        <a:pt x="46" y="37"/>
                      </a:cubicBezTo>
                      <a:cubicBezTo>
                        <a:pt x="34" y="11"/>
                        <a:pt x="34" y="11"/>
                        <a:pt x="34" y="11"/>
                      </a:cubicBezTo>
                      <a:cubicBezTo>
                        <a:pt x="34" y="10"/>
                        <a:pt x="34" y="9"/>
                        <a:pt x="33" y="7"/>
                      </a:cubicBezTo>
                      <a:cubicBezTo>
                        <a:pt x="33" y="7"/>
                        <a:pt x="33" y="7"/>
                        <a:pt x="33" y="7"/>
                      </a:cubicBezTo>
                      <a:cubicBezTo>
                        <a:pt x="33" y="8"/>
                        <a:pt x="33" y="11"/>
                        <a:pt x="33" y="14"/>
                      </a:cubicBezTo>
                      <a:cubicBezTo>
                        <a:pt x="33" y="37"/>
                        <a:pt x="33" y="37"/>
                        <a:pt x="33" y="37"/>
                      </a:cubicBezTo>
                      <a:cubicBezTo>
                        <a:pt x="29" y="37"/>
                        <a:pt x="29" y="37"/>
                        <a:pt x="29" y="37"/>
                      </a:cubicBezTo>
                      <a:cubicBezTo>
                        <a:pt x="29" y="2"/>
                        <a:pt x="29" y="2"/>
                        <a:pt x="29" y="2"/>
                      </a:cubicBezTo>
                      <a:cubicBezTo>
                        <a:pt x="35" y="2"/>
                        <a:pt x="35" y="2"/>
                        <a:pt x="35" y="2"/>
                      </a:cubicBezTo>
                      <a:cubicBezTo>
                        <a:pt x="46" y="27"/>
                        <a:pt x="46" y="27"/>
                        <a:pt x="46" y="27"/>
                      </a:cubicBezTo>
                      <a:cubicBezTo>
                        <a:pt x="46" y="28"/>
                        <a:pt x="47" y="30"/>
                        <a:pt x="47" y="31"/>
                      </a:cubicBezTo>
                      <a:cubicBezTo>
                        <a:pt x="47" y="31"/>
                        <a:pt x="47" y="31"/>
                        <a:pt x="47" y="31"/>
                      </a:cubicBezTo>
                      <a:cubicBezTo>
                        <a:pt x="48" y="29"/>
                        <a:pt x="49" y="27"/>
                        <a:pt x="49" y="27"/>
                      </a:cubicBezTo>
                      <a:cubicBezTo>
                        <a:pt x="60" y="2"/>
                        <a:pt x="60" y="2"/>
                        <a:pt x="60" y="2"/>
                      </a:cubicBezTo>
                      <a:cubicBezTo>
                        <a:pt x="65" y="2"/>
                        <a:pt x="65" y="2"/>
                        <a:pt x="65" y="2"/>
                      </a:cubicBezTo>
                      <a:cubicBezTo>
                        <a:pt x="65" y="37"/>
                        <a:pt x="65" y="37"/>
                        <a:pt x="65" y="37"/>
                      </a:cubicBezTo>
                      <a:cubicBezTo>
                        <a:pt x="65" y="37"/>
                        <a:pt x="65" y="37"/>
                        <a:pt x="65" y="37"/>
                      </a:cubicBezTo>
                      <a:close/>
                      <a:moveTo>
                        <a:pt x="78" y="3"/>
                      </a:moveTo>
                      <a:cubicBezTo>
                        <a:pt x="78" y="2"/>
                        <a:pt x="78" y="2"/>
                        <a:pt x="77" y="1"/>
                      </a:cubicBezTo>
                      <a:cubicBezTo>
                        <a:pt x="76" y="1"/>
                        <a:pt x="76" y="1"/>
                        <a:pt x="75" y="1"/>
                      </a:cubicBezTo>
                      <a:cubicBezTo>
                        <a:pt x="74" y="1"/>
                        <a:pt x="74" y="1"/>
                        <a:pt x="73" y="1"/>
                      </a:cubicBezTo>
                      <a:cubicBezTo>
                        <a:pt x="73" y="2"/>
                        <a:pt x="73" y="2"/>
                        <a:pt x="73" y="3"/>
                      </a:cubicBezTo>
                      <a:cubicBezTo>
                        <a:pt x="73" y="4"/>
                        <a:pt x="73" y="5"/>
                        <a:pt x="73" y="5"/>
                      </a:cubicBezTo>
                      <a:cubicBezTo>
                        <a:pt x="74" y="6"/>
                        <a:pt x="74" y="6"/>
                        <a:pt x="75" y="6"/>
                      </a:cubicBezTo>
                      <a:cubicBezTo>
                        <a:pt x="76" y="6"/>
                        <a:pt x="76" y="6"/>
                        <a:pt x="77" y="5"/>
                      </a:cubicBezTo>
                      <a:cubicBezTo>
                        <a:pt x="78" y="5"/>
                        <a:pt x="78" y="4"/>
                        <a:pt x="78" y="3"/>
                      </a:cubicBezTo>
                      <a:close/>
                      <a:moveTo>
                        <a:pt x="77" y="37"/>
                      </a:moveTo>
                      <a:cubicBezTo>
                        <a:pt x="77" y="37"/>
                        <a:pt x="77" y="37"/>
                        <a:pt x="77" y="37"/>
                      </a:cubicBezTo>
                      <a:cubicBezTo>
                        <a:pt x="77" y="12"/>
                        <a:pt x="77" y="12"/>
                        <a:pt x="77" y="12"/>
                      </a:cubicBezTo>
                      <a:cubicBezTo>
                        <a:pt x="77" y="12"/>
                        <a:pt x="77" y="12"/>
                        <a:pt x="73" y="12"/>
                      </a:cubicBezTo>
                      <a:cubicBezTo>
                        <a:pt x="73" y="12"/>
                        <a:pt x="73" y="12"/>
                        <a:pt x="73" y="37"/>
                      </a:cubicBezTo>
                      <a:cubicBezTo>
                        <a:pt x="73" y="37"/>
                        <a:pt x="73" y="37"/>
                        <a:pt x="77" y="37"/>
                      </a:cubicBezTo>
                      <a:close/>
                      <a:moveTo>
                        <a:pt x="102" y="36"/>
                      </a:moveTo>
                      <a:cubicBezTo>
                        <a:pt x="102" y="36"/>
                        <a:pt x="102" y="36"/>
                        <a:pt x="102" y="36"/>
                      </a:cubicBezTo>
                      <a:cubicBezTo>
                        <a:pt x="102" y="32"/>
                        <a:pt x="102" y="32"/>
                        <a:pt x="102" y="32"/>
                      </a:cubicBezTo>
                      <a:cubicBezTo>
                        <a:pt x="99" y="34"/>
                        <a:pt x="98" y="34"/>
                        <a:pt x="95" y="34"/>
                      </a:cubicBezTo>
                      <a:cubicBezTo>
                        <a:pt x="93" y="34"/>
                        <a:pt x="91" y="34"/>
                        <a:pt x="89" y="32"/>
                      </a:cubicBezTo>
                      <a:cubicBezTo>
                        <a:pt x="88" y="30"/>
                        <a:pt x="87" y="28"/>
                        <a:pt x="87" y="25"/>
                      </a:cubicBezTo>
                      <a:cubicBezTo>
                        <a:pt x="87" y="22"/>
                        <a:pt x="88" y="19"/>
                        <a:pt x="89" y="18"/>
                      </a:cubicBezTo>
                      <a:cubicBezTo>
                        <a:pt x="91" y="16"/>
                        <a:pt x="93" y="15"/>
                        <a:pt x="95" y="15"/>
                      </a:cubicBezTo>
                      <a:cubicBezTo>
                        <a:pt x="98" y="15"/>
                        <a:pt x="100" y="16"/>
                        <a:pt x="102" y="17"/>
                      </a:cubicBezTo>
                      <a:cubicBezTo>
                        <a:pt x="102" y="17"/>
                        <a:pt x="102" y="17"/>
                        <a:pt x="102" y="13"/>
                      </a:cubicBezTo>
                      <a:cubicBezTo>
                        <a:pt x="100" y="12"/>
                        <a:pt x="98" y="12"/>
                        <a:pt x="96" y="12"/>
                      </a:cubicBezTo>
                      <a:cubicBezTo>
                        <a:pt x="92" y="12"/>
                        <a:pt x="89" y="13"/>
                        <a:pt x="87" y="15"/>
                      </a:cubicBezTo>
                      <a:cubicBezTo>
                        <a:pt x="84" y="18"/>
                        <a:pt x="83" y="21"/>
                        <a:pt x="83" y="25"/>
                      </a:cubicBezTo>
                      <a:cubicBezTo>
                        <a:pt x="83" y="29"/>
                        <a:pt x="84" y="32"/>
                        <a:pt x="86" y="34"/>
                      </a:cubicBezTo>
                      <a:cubicBezTo>
                        <a:pt x="88" y="37"/>
                        <a:pt x="91" y="38"/>
                        <a:pt x="95" y="38"/>
                      </a:cubicBezTo>
                      <a:cubicBezTo>
                        <a:pt x="97" y="38"/>
                        <a:pt x="99" y="37"/>
                        <a:pt x="102" y="36"/>
                      </a:cubicBezTo>
                      <a:close/>
                      <a:moveTo>
                        <a:pt x="120" y="16"/>
                      </a:moveTo>
                      <a:cubicBezTo>
                        <a:pt x="120" y="16"/>
                        <a:pt x="120" y="16"/>
                        <a:pt x="120" y="16"/>
                      </a:cubicBezTo>
                      <a:cubicBezTo>
                        <a:pt x="120" y="12"/>
                        <a:pt x="120" y="12"/>
                        <a:pt x="120" y="12"/>
                      </a:cubicBezTo>
                      <a:cubicBezTo>
                        <a:pt x="119" y="12"/>
                        <a:pt x="119" y="12"/>
                        <a:pt x="118" y="12"/>
                      </a:cubicBezTo>
                      <a:cubicBezTo>
                        <a:pt x="116" y="12"/>
                        <a:pt x="115" y="12"/>
                        <a:pt x="114" y="13"/>
                      </a:cubicBezTo>
                      <a:cubicBezTo>
                        <a:pt x="113" y="14"/>
                        <a:pt x="112" y="16"/>
                        <a:pt x="111" y="18"/>
                      </a:cubicBezTo>
                      <a:cubicBezTo>
                        <a:pt x="111" y="18"/>
                        <a:pt x="111" y="18"/>
                        <a:pt x="111" y="18"/>
                      </a:cubicBezTo>
                      <a:cubicBezTo>
                        <a:pt x="111" y="18"/>
                        <a:pt x="111" y="18"/>
                        <a:pt x="111" y="12"/>
                      </a:cubicBezTo>
                      <a:cubicBezTo>
                        <a:pt x="111" y="12"/>
                        <a:pt x="111" y="12"/>
                        <a:pt x="107" y="12"/>
                      </a:cubicBezTo>
                      <a:cubicBezTo>
                        <a:pt x="107" y="12"/>
                        <a:pt x="107" y="12"/>
                        <a:pt x="107" y="37"/>
                      </a:cubicBezTo>
                      <a:cubicBezTo>
                        <a:pt x="107" y="37"/>
                        <a:pt x="107" y="37"/>
                        <a:pt x="111" y="37"/>
                      </a:cubicBezTo>
                      <a:cubicBezTo>
                        <a:pt x="111" y="37"/>
                        <a:pt x="111" y="37"/>
                        <a:pt x="111" y="25"/>
                      </a:cubicBezTo>
                      <a:cubicBezTo>
                        <a:pt x="111" y="22"/>
                        <a:pt x="111" y="19"/>
                        <a:pt x="113" y="18"/>
                      </a:cubicBezTo>
                      <a:cubicBezTo>
                        <a:pt x="114" y="16"/>
                        <a:pt x="115" y="15"/>
                        <a:pt x="117" y="15"/>
                      </a:cubicBezTo>
                      <a:cubicBezTo>
                        <a:pt x="118" y="15"/>
                        <a:pt x="119" y="16"/>
                        <a:pt x="120" y="16"/>
                      </a:cubicBezTo>
                      <a:close/>
                      <a:moveTo>
                        <a:pt x="143" y="15"/>
                      </a:moveTo>
                      <a:cubicBezTo>
                        <a:pt x="141" y="13"/>
                        <a:pt x="138" y="12"/>
                        <a:pt x="134" y="12"/>
                      </a:cubicBezTo>
                      <a:cubicBezTo>
                        <a:pt x="130" y="12"/>
                        <a:pt x="127" y="13"/>
                        <a:pt x="125" y="15"/>
                      </a:cubicBezTo>
                      <a:cubicBezTo>
                        <a:pt x="123" y="17"/>
                        <a:pt x="121" y="21"/>
                        <a:pt x="121" y="25"/>
                      </a:cubicBezTo>
                      <a:cubicBezTo>
                        <a:pt x="121" y="29"/>
                        <a:pt x="123" y="32"/>
                        <a:pt x="124" y="34"/>
                      </a:cubicBezTo>
                      <a:cubicBezTo>
                        <a:pt x="127" y="37"/>
                        <a:pt x="130" y="38"/>
                        <a:pt x="133" y="38"/>
                      </a:cubicBezTo>
                      <a:cubicBezTo>
                        <a:pt x="137" y="38"/>
                        <a:pt x="140" y="37"/>
                        <a:pt x="143" y="34"/>
                      </a:cubicBezTo>
                      <a:cubicBezTo>
                        <a:pt x="145" y="32"/>
                        <a:pt x="146" y="29"/>
                        <a:pt x="146" y="25"/>
                      </a:cubicBezTo>
                      <a:cubicBezTo>
                        <a:pt x="146" y="21"/>
                        <a:pt x="145" y="18"/>
                        <a:pt x="143" y="15"/>
                      </a:cubicBezTo>
                      <a:close/>
                      <a:moveTo>
                        <a:pt x="140" y="32"/>
                      </a:moveTo>
                      <a:cubicBezTo>
                        <a:pt x="138" y="34"/>
                        <a:pt x="136" y="34"/>
                        <a:pt x="134" y="34"/>
                      </a:cubicBezTo>
                      <a:cubicBezTo>
                        <a:pt x="131" y="34"/>
                        <a:pt x="129" y="34"/>
                        <a:pt x="127" y="32"/>
                      </a:cubicBezTo>
                      <a:cubicBezTo>
                        <a:pt x="126" y="30"/>
                        <a:pt x="125" y="28"/>
                        <a:pt x="125" y="25"/>
                      </a:cubicBezTo>
                      <a:cubicBezTo>
                        <a:pt x="125" y="22"/>
                        <a:pt x="126" y="19"/>
                        <a:pt x="128" y="18"/>
                      </a:cubicBezTo>
                      <a:cubicBezTo>
                        <a:pt x="129" y="16"/>
                        <a:pt x="131" y="15"/>
                        <a:pt x="134" y="15"/>
                      </a:cubicBezTo>
                      <a:cubicBezTo>
                        <a:pt x="136" y="15"/>
                        <a:pt x="138" y="16"/>
                        <a:pt x="140" y="18"/>
                      </a:cubicBezTo>
                      <a:cubicBezTo>
                        <a:pt x="141" y="19"/>
                        <a:pt x="142" y="22"/>
                        <a:pt x="142" y="25"/>
                      </a:cubicBezTo>
                      <a:cubicBezTo>
                        <a:pt x="142" y="28"/>
                        <a:pt x="141" y="30"/>
                        <a:pt x="140" y="32"/>
                      </a:cubicBezTo>
                      <a:close/>
                      <a:moveTo>
                        <a:pt x="165" y="30"/>
                      </a:moveTo>
                      <a:cubicBezTo>
                        <a:pt x="165" y="29"/>
                        <a:pt x="164" y="27"/>
                        <a:pt x="164" y="26"/>
                      </a:cubicBezTo>
                      <a:cubicBezTo>
                        <a:pt x="162" y="25"/>
                        <a:pt x="161" y="24"/>
                        <a:pt x="159" y="23"/>
                      </a:cubicBezTo>
                      <a:cubicBezTo>
                        <a:pt x="157" y="22"/>
                        <a:pt x="155" y="22"/>
                        <a:pt x="155" y="21"/>
                      </a:cubicBezTo>
                      <a:cubicBezTo>
                        <a:pt x="154" y="21"/>
                        <a:pt x="154" y="20"/>
                        <a:pt x="154" y="18"/>
                      </a:cubicBezTo>
                      <a:cubicBezTo>
                        <a:pt x="154" y="18"/>
                        <a:pt x="154" y="17"/>
                        <a:pt x="155" y="16"/>
                      </a:cubicBezTo>
                      <a:cubicBezTo>
                        <a:pt x="156" y="15"/>
                        <a:pt x="157" y="15"/>
                        <a:pt x="158" y="15"/>
                      </a:cubicBezTo>
                      <a:cubicBezTo>
                        <a:pt x="160" y="15"/>
                        <a:pt x="162" y="16"/>
                        <a:pt x="164" y="17"/>
                      </a:cubicBezTo>
                      <a:cubicBezTo>
                        <a:pt x="164" y="17"/>
                        <a:pt x="164" y="17"/>
                        <a:pt x="164" y="13"/>
                      </a:cubicBezTo>
                      <a:cubicBezTo>
                        <a:pt x="163" y="12"/>
                        <a:pt x="161" y="12"/>
                        <a:pt x="159" y="12"/>
                      </a:cubicBezTo>
                      <a:cubicBezTo>
                        <a:pt x="156" y="12"/>
                        <a:pt x="154" y="12"/>
                        <a:pt x="152" y="14"/>
                      </a:cubicBezTo>
                      <a:cubicBezTo>
                        <a:pt x="151" y="15"/>
                        <a:pt x="150" y="17"/>
                        <a:pt x="150" y="19"/>
                      </a:cubicBezTo>
                      <a:cubicBezTo>
                        <a:pt x="150" y="21"/>
                        <a:pt x="151" y="22"/>
                        <a:pt x="151" y="23"/>
                      </a:cubicBezTo>
                      <a:cubicBezTo>
                        <a:pt x="152" y="24"/>
                        <a:pt x="154" y="25"/>
                        <a:pt x="156" y="26"/>
                      </a:cubicBezTo>
                      <a:cubicBezTo>
                        <a:pt x="158" y="27"/>
                        <a:pt x="160" y="28"/>
                        <a:pt x="160" y="29"/>
                      </a:cubicBezTo>
                      <a:cubicBezTo>
                        <a:pt x="161" y="29"/>
                        <a:pt x="161" y="30"/>
                        <a:pt x="161" y="31"/>
                      </a:cubicBezTo>
                      <a:cubicBezTo>
                        <a:pt x="161" y="33"/>
                        <a:pt x="160" y="34"/>
                        <a:pt x="156" y="34"/>
                      </a:cubicBezTo>
                      <a:cubicBezTo>
                        <a:pt x="154" y="34"/>
                        <a:pt x="152" y="34"/>
                        <a:pt x="150" y="32"/>
                      </a:cubicBezTo>
                      <a:cubicBezTo>
                        <a:pt x="150" y="32"/>
                        <a:pt x="150" y="32"/>
                        <a:pt x="150" y="36"/>
                      </a:cubicBezTo>
                      <a:cubicBezTo>
                        <a:pt x="151" y="37"/>
                        <a:pt x="154" y="38"/>
                        <a:pt x="156" y="38"/>
                      </a:cubicBezTo>
                      <a:cubicBezTo>
                        <a:pt x="159" y="38"/>
                        <a:pt x="161" y="37"/>
                        <a:pt x="163" y="36"/>
                      </a:cubicBezTo>
                      <a:cubicBezTo>
                        <a:pt x="164" y="34"/>
                        <a:pt x="165" y="33"/>
                        <a:pt x="165" y="30"/>
                      </a:cubicBezTo>
                      <a:close/>
                      <a:moveTo>
                        <a:pt x="190" y="15"/>
                      </a:moveTo>
                      <a:cubicBezTo>
                        <a:pt x="188" y="13"/>
                        <a:pt x="185" y="12"/>
                        <a:pt x="181" y="12"/>
                      </a:cubicBezTo>
                      <a:cubicBezTo>
                        <a:pt x="177" y="12"/>
                        <a:pt x="175" y="13"/>
                        <a:pt x="172" y="15"/>
                      </a:cubicBezTo>
                      <a:cubicBezTo>
                        <a:pt x="170" y="17"/>
                        <a:pt x="168" y="21"/>
                        <a:pt x="168" y="25"/>
                      </a:cubicBezTo>
                      <a:cubicBezTo>
                        <a:pt x="168" y="29"/>
                        <a:pt x="170" y="32"/>
                        <a:pt x="172" y="34"/>
                      </a:cubicBezTo>
                      <a:cubicBezTo>
                        <a:pt x="174" y="37"/>
                        <a:pt x="177" y="38"/>
                        <a:pt x="181" y="38"/>
                      </a:cubicBezTo>
                      <a:cubicBezTo>
                        <a:pt x="184" y="38"/>
                        <a:pt x="188" y="37"/>
                        <a:pt x="190" y="34"/>
                      </a:cubicBezTo>
                      <a:cubicBezTo>
                        <a:pt x="192" y="32"/>
                        <a:pt x="193" y="29"/>
                        <a:pt x="193" y="25"/>
                      </a:cubicBezTo>
                      <a:cubicBezTo>
                        <a:pt x="193" y="21"/>
                        <a:pt x="192" y="18"/>
                        <a:pt x="190" y="15"/>
                      </a:cubicBezTo>
                      <a:close/>
                      <a:moveTo>
                        <a:pt x="187" y="32"/>
                      </a:moveTo>
                      <a:cubicBezTo>
                        <a:pt x="186" y="34"/>
                        <a:pt x="184" y="34"/>
                        <a:pt x="181" y="34"/>
                      </a:cubicBezTo>
                      <a:cubicBezTo>
                        <a:pt x="179" y="34"/>
                        <a:pt x="176" y="34"/>
                        <a:pt x="175" y="32"/>
                      </a:cubicBezTo>
                      <a:cubicBezTo>
                        <a:pt x="173" y="30"/>
                        <a:pt x="173" y="28"/>
                        <a:pt x="173" y="25"/>
                      </a:cubicBezTo>
                      <a:cubicBezTo>
                        <a:pt x="173" y="22"/>
                        <a:pt x="173" y="19"/>
                        <a:pt x="175" y="18"/>
                      </a:cubicBezTo>
                      <a:cubicBezTo>
                        <a:pt x="176" y="16"/>
                        <a:pt x="179" y="15"/>
                        <a:pt x="181" y="15"/>
                      </a:cubicBezTo>
                      <a:cubicBezTo>
                        <a:pt x="184" y="15"/>
                        <a:pt x="185" y="16"/>
                        <a:pt x="187" y="18"/>
                      </a:cubicBezTo>
                      <a:cubicBezTo>
                        <a:pt x="188" y="19"/>
                        <a:pt x="189" y="22"/>
                        <a:pt x="189" y="25"/>
                      </a:cubicBezTo>
                      <a:cubicBezTo>
                        <a:pt x="189" y="28"/>
                        <a:pt x="188" y="30"/>
                        <a:pt x="187" y="32"/>
                      </a:cubicBezTo>
                      <a:close/>
                      <a:moveTo>
                        <a:pt x="210" y="4"/>
                      </a:moveTo>
                      <a:cubicBezTo>
                        <a:pt x="210" y="4"/>
                        <a:pt x="210" y="4"/>
                        <a:pt x="210" y="4"/>
                      </a:cubicBezTo>
                      <a:cubicBezTo>
                        <a:pt x="210" y="0"/>
                        <a:pt x="210" y="0"/>
                        <a:pt x="210" y="0"/>
                      </a:cubicBezTo>
                      <a:cubicBezTo>
                        <a:pt x="209" y="0"/>
                        <a:pt x="208" y="0"/>
                        <a:pt x="207" y="0"/>
                      </a:cubicBezTo>
                      <a:cubicBezTo>
                        <a:pt x="205" y="0"/>
                        <a:pt x="204" y="0"/>
                        <a:pt x="202" y="2"/>
                      </a:cubicBezTo>
                      <a:cubicBezTo>
                        <a:pt x="200" y="3"/>
                        <a:pt x="200" y="6"/>
                        <a:pt x="200" y="8"/>
                      </a:cubicBezTo>
                      <a:cubicBezTo>
                        <a:pt x="200" y="8"/>
                        <a:pt x="200" y="8"/>
                        <a:pt x="200" y="12"/>
                      </a:cubicBezTo>
                      <a:cubicBezTo>
                        <a:pt x="200" y="12"/>
                        <a:pt x="200" y="12"/>
                        <a:pt x="195" y="12"/>
                      </a:cubicBezTo>
                      <a:cubicBezTo>
                        <a:pt x="195" y="12"/>
                        <a:pt x="195" y="12"/>
                        <a:pt x="195" y="16"/>
                      </a:cubicBezTo>
                      <a:cubicBezTo>
                        <a:pt x="195" y="16"/>
                        <a:pt x="195" y="16"/>
                        <a:pt x="200" y="16"/>
                      </a:cubicBezTo>
                      <a:cubicBezTo>
                        <a:pt x="200" y="16"/>
                        <a:pt x="200" y="16"/>
                        <a:pt x="200" y="37"/>
                      </a:cubicBezTo>
                      <a:cubicBezTo>
                        <a:pt x="200" y="37"/>
                        <a:pt x="200" y="37"/>
                        <a:pt x="204" y="37"/>
                      </a:cubicBezTo>
                      <a:cubicBezTo>
                        <a:pt x="204" y="37"/>
                        <a:pt x="204" y="37"/>
                        <a:pt x="204" y="16"/>
                      </a:cubicBezTo>
                      <a:cubicBezTo>
                        <a:pt x="204" y="16"/>
                        <a:pt x="204" y="16"/>
                        <a:pt x="209" y="16"/>
                      </a:cubicBezTo>
                      <a:cubicBezTo>
                        <a:pt x="209" y="16"/>
                        <a:pt x="209" y="16"/>
                        <a:pt x="209" y="12"/>
                      </a:cubicBezTo>
                      <a:cubicBezTo>
                        <a:pt x="209" y="12"/>
                        <a:pt x="209" y="12"/>
                        <a:pt x="204" y="12"/>
                      </a:cubicBezTo>
                      <a:cubicBezTo>
                        <a:pt x="204" y="12"/>
                        <a:pt x="204" y="12"/>
                        <a:pt x="204" y="8"/>
                      </a:cubicBezTo>
                      <a:cubicBezTo>
                        <a:pt x="204" y="5"/>
                        <a:pt x="205" y="3"/>
                        <a:pt x="208" y="3"/>
                      </a:cubicBezTo>
                      <a:cubicBezTo>
                        <a:pt x="208" y="3"/>
                        <a:pt x="209" y="3"/>
                        <a:pt x="210" y="4"/>
                      </a:cubicBezTo>
                      <a:close/>
                      <a:moveTo>
                        <a:pt x="225" y="37"/>
                      </a:moveTo>
                      <a:cubicBezTo>
                        <a:pt x="225" y="37"/>
                        <a:pt x="225" y="37"/>
                        <a:pt x="225" y="37"/>
                      </a:cubicBezTo>
                      <a:cubicBezTo>
                        <a:pt x="225" y="34"/>
                        <a:pt x="225" y="34"/>
                        <a:pt x="225" y="34"/>
                      </a:cubicBezTo>
                      <a:cubicBezTo>
                        <a:pt x="225" y="34"/>
                        <a:pt x="224" y="34"/>
                        <a:pt x="223" y="34"/>
                      </a:cubicBezTo>
                      <a:cubicBezTo>
                        <a:pt x="221" y="34"/>
                        <a:pt x="221" y="34"/>
                        <a:pt x="220" y="33"/>
                      </a:cubicBezTo>
                      <a:cubicBezTo>
                        <a:pt x="220" y="33"/>
                        <a:pt x="219" y="31"/>
                        <a:pt x="219" y="30"/>
                      </a:cubicBezTo>
                      <a:cubicBezTo>
                        <a:pt x="219" y="30"/>
                        <a:pt x="219" y="30"/>
                        <a:pt x="219" y="16"/>
                      </a:cubicBezTo>
                      <a:cubicBezTo>
                        <a:pt x="219" y="16"/>
                        <a:pt x="219" y="16"/>
                        <a:pt x="225" y="16"/>
                      </a:cubicBezTo>
                      <a:cubicBezTo>
                        <a:pt x="225" y="16"/>
                        <a:pt x="225" y="16"/>
                        <a:pt x="225" y="12"/>
                      </a:cubicBezTo>
                      <a:cubicBezTo>
                        <a:pt x="225" y="12"/>
                        <a:pt x="225" y="12"/>
                        <a:pt x="219" y="12"/>
                      </a:cubicBezTo>
                      <a:cubicBezTo>
                        <a:pt x="219" y="12"/>
                        <a:pt x="219" y="12"/>
                        <a:pt x="219" y="5"/>
                      </a:cubicBezTo>
                      <a:cubicBezTo>
                        <a:pt x="218" y="6"/>
                        <a:pt x="217" y="6"/>
                        <a:pt x="215" y="6"/>
                      </a:cubicBezTo>
                      <a:cubicBezTo>
                        <a:pt x="215" y="6"/>
                        <a:pt x="215" y="6"/>
                        <a:pt x="215" y="12"/>
                      </a:cubicBezTo>
                      <a:cubicBezTo>
                        <a:pt x="215" y="12"/>
                        <a:pt x="215" y="12"/>
                        <a:pt x="211" y="12"/>
                      </a:cubicBezTo>
                      <a:cubicBezTo>
                        <a:pt x="211" y="12"/>
                        <a:pt x="211" y="12"/>
                        <a:pt x="211" y="16"/>
                      </a:cubicBezTo>
                      <a:cubicBezTo>
                        <a:pt x="211" y="16"/>
                        <a:pt x="211" y="16"/>
                        <a:pt x="215" y="16"/>
                      </a:cubicBezTo>
                      <a:cubicBezTo>
                        <a:pt x="215" y="16"/>
                        <a:pt x="215" y="16"/>
                        <a:pt x="215" y="30"/>
                      </a:cubicBezTo>
                      <a:cubicBezTo>
                        <a:pt x="215" y="35"/>
                        <a:pt x="217" y="38"/>
                        <a:pt x="222" y="38"/>
                      </a:cubicBezTo>
                      <a:cubicBezTo>
                        <a:pt x="223" y="38"/>
                        <a:pt x="225" y="38"/>
                        <a:pt x="225" y="37"/>
                      </a:cubicBezTo>
                      <a:close/>
                      <a:moveTo>
                        <a:pt x="14" y="133"/>
                      </a:moveTo>
                      <a:cubicBezTo>
                        <a:pt x="14" y="131"/>
                        <a:pt x="14" y="129"/>
                        <a:pt x="12" y="128"/>
                      </a:cubicBezTo>
                      <a:cubicBezTo>
                        <a:pt x="10" y="126"/>
                        <a:pt x="9" y="126"/>
                        <a:pt x="7" y="126"/>
                      </a:cubicBezTo>
                      <a:cubicBezTo>
                        <a:pt x="5" y="126"/>
                        <a:pt x="3" y="126"/>
                        <a:pt x="2" y="128"/>
                      </a:cubicBezTo>
                      <a:cubicBezTo>
                        <a:pt x="1" y="129"/>
                        <a:pt x="0" y="131"/>
                        <a:pt x="0" y="133"/>
                      </a:cubicBezTo>
                      <a:cubicBezTo>
                        <a:pt x="0" y="135"/>
                        <a:pt x="1" y="136"/>
                        <a:pt x="2" y="138"/>
                      </a:cubicBezTo>
                      <a:cubicBezTo>
                        <a:pt x="3" y="139"/>
                        <a:pt x="5" y="140"/>
                        <a:pt x="7" y="140"/>
                      </a:cubicBezTo>
                      <a:cubicBezTo>
                        <a:pt x="9" y="140"/>
                        <a:pt x="10" y="139"/>
                        <a:pt x="12" y="138"/>
                      </a:cubicBezTo>
                      <a:cubicBezTo>
                        <a:pt x="14" y="136"/>
                        <a:pt x="14" y="135"/>
                        <a:pt x="14" y="133"/>
                      </a:cubicBezTo>
                      <a:close/>
                      <a:moveTo>
                        <a:pt x="102" y="138"/>
                      </a:moveTo>
                      <a:cubicBezTo>
                        <a:pt x="102" y="138"/>
                        <a:pt x="102" y="138"/>
                        <a:pt x="102" y="138"/>
                      </a:cubicBezTo>
                      <a:cubicBezTo>
                        <a:pt x="102" y="48"/>
                        <a:pt x="102" y="48"/>
                        <a:pt x="102" y="48"/>
                      </a:cubicBezTo>
                      <a:cubicBezTo>
                        <a:pt x="102" y="48"/>
                        <a:pt x="102" y="48"/>
                        <a:pt x="91" y="48"/>
                      </a:cubicBezTo>
                      <a:cubicBezTo>
                        <a:pt x="91" y="48"/>
                        <a:pt x="91" y="48"/>
                        <a:pt x="91" y="112"/>
                      </a:cubicBezTo>
                      <a:cubicBezTo>
                        <a:pt x="91" y="118"/>
                        <a:pt x="91" y="122"/>
                        <a:pt x="92" y="125"/>
                      </a:cubicBezTo>
                      <a:cubicBezTo>
                        <a:pt x="92" y="125"/>
                        <a:pt x="92" y="125"/>
                        <a:pt x="91" y="125"/>
                      </a:cubicBezTo>
                      <a:cubicBezTo>
                        <a:pt x="91" y="124"/>
                        <a:pt x="90" y="122"/>
                        <a:pt x="88" y="119"/>
                      </a:cubicBezTo>
                      <a:cubicBezTo>
                        <a:pt x="88" y="119"/>
                        <a:pt x="88" y="119"/>
                        <a:pt x="43" y="48"/>
                      </a:cubicBezTo>
                      <a:cubicBezTo>
                        <a:pt x="43" y="48"/>
                        <a:pt x="43" y="48"/>
                        <a:pt x="29" y="48"/>
                      </a:cubicBezTo>
                      <a:cubicBezTo>
                        <a:pt x="29" y="48"/>
                        <a:pt x="29" y="48"/>
                        <a:pt x="29" y="138"/>
                      </a:cubicBezTo>
                      <a:cubicBezTo>
                        <a:pt x="29" y="138"/>
                        <a:pt x="29" y="138"/>
                        <a:pt x="40" y="138"/>
                      </a:cubicBezTo>
                      <a:cubicBezTo>
                        <a:pt x="40" y="138"/>
                        <a:pt x="40" y="138"/>
                        <a:pt x="40" y="73"/>
                      </a:cubicBezTo>
                      <a:cubicBezTo>
                        <a:pt x="40" y="67"/>
                        <a:pt x="40" y="63"/>
                        <a:pt x="39" y="61"/>
                      </a:cubicBezTo>
                      <a:cubicBezTo>
                        <a:pt x="39" y="61"/>
                        <a:pt x="39" y="61"/>
                        <a:pt x="40" y="61"/>
                      </a:cubicBezTo>
                      <a:cubicBezTo>
                        <a:pt x="41" y="63"/>
                        <a:pt x="42" y="65"/>
                        <a:pt x="42" y="67"/>
                      </a:cubicBezTo>
                      <a:cubicBezTo>
                        <a:pt x="42" y="67"/>
                        <a:pt x="42" y="67"/>
                        <a:pt x="89" y="138"/>
                      </a:cubicBezTo>
                      <a:cubicBezTo>
                        <a:pt x="89" y="138"/>
                        <a:pt x="89" y="138"/>
                        <a:pt x="102" y="138"/>
                      </a:cubicBezTo>
                      <a:close/>
                      <a:moveTo>
                        <a:pt x="169" y="138"/>
                      </a:moveTo>
                      <a:cubicBezTo>
                        <a:pt x="169" y="138"/>
                        <a:pt x="169" y="138"/>
                        <a:pt x="169" y="138"/>
                      </a:cubicBezTo>
                      <a:cubicBezTo>
                        <a:pt x="169" y="129"/>
                        <a:pt x="169" y="129"/>
                        <a:pt x="169" y="129"/>
                      </a:cubicBezTo>
                      <a:cubicBezTo>
                        <a:pt x="132" y="129"/>
                        <a:pt x="132" y="129"/>
                        <a:pt x="132" y="129"/>
                      </a:cubicBezTo>
                      <a:cubicBezTo>
                        <a:pt x="132" y="97"/>
                        <a:pt x="132" y="97"/>
                        <a:pt x="132" y="97"/>
                      </a:cubicBezTo>
                      <a:cubicBezTo>
                        <a:pt x="164" y="97"/>
                        <a:pt x="164" y="97"/>
                        <a:pt x="164" y="97"/>
                      </a:cubicBezTo>
                      <a:cubicBezTo>
                        <a:pt x="164" y="88"/>
                        <a:pt x="164" y="88"/>
                        <a:pt x="164" y="88"/>
                      </a:cubicBezTo>
                      <a:cubicBezTo>
                        <a:pt x="132" y="88"/>
                        <a:pt x="132" y="88"/>
                        <a:pt x="132" y="88"/>
                      </a:cubicBezTo>
                      <a:cubicBezTo>
                        <a:pt x="132" y="58"/>
                        <a:pt x="132" y="58"/>
                        <a:pt x="132" y="58"/>
                      </a:cubicBezTo>
                      <a:cubicBezTo>
                        <a:pt x="167" y="58"/>
                        <a:pt x="167" y="58"/>
                        <a:pt x="167" y="58"/>
                      </a:cubicBezTo>
                      <a:cubicBezTo>
                        <a:pt x="167" y="48"/>
                        <a:pt x="167" y="48"/>
                        <a:pt x="167" y="48"/>
                      </a:cubicBezTo>
                      <a:cubicBezTo>
                        <a:pt x="122" y="48"/>
                        <a:pt x="122" y="48"/>
                        <a:pt x="122" y="48"/>
                      </a:cubicBezTo>
                      <a:cubicBezTo>
                        <a:pt x="122" y="138"/>
                        <a:pt x="122" y="138"/>
                        <a:pt x="122" y="138"/>
                      </a:cubicBezTo>
                      <a:cubicBezTo>
                        <a:pt x="169" y="138"/>
                        <a:pt x="169" y="138"/>
                        <a:pt x="169" y="138"/>
                      </a:cubicBezTo>
                      <a:close/>
                      <a:moveTo>
                        <a:pt x="241" y="58"/>
                      </a:moveTo>
                      <a:cubicBezTo>
                        <a:pt x="241" y="58"/>
                        <a:pt x="241" y="58"/>
                        <a:pt x="241" y="58"/>
                      </a:cubicBezTo>
                      <a:cubicBezTo>
                        <a:pt x="241" y="48"/>
                        <a:pt x="241" y="48"/>
                        <a:pt x="241" y="48"/>
                      </a:cubicBezTo>
                      <a:cubicBezTo>
                        <a:pt x="179" y="48"/>
                        <a:pt x="179" y="48"/>
                        <a:pt x="179" y="48"/>
                      </a:cubicBezTo>
                      <a:cubicBezTo>
                        <a:pt x="179" y="58"/>
                        <a:pt x="179" y="58"/>
                        <a:pt x="179" y="58"/>
                      </a:cubicBezTo>
                      <a:cubicBezTo>
                        <a:pt x="205" y="58"/>
                        <a:pt x="205" y="58"/>
                        <a:pt x="205" y="58"/>
                      </a:cubicBezTo>
                      <a:cubicBezTo>
                        <a:pt x="205" y="138"/>
                        <a:pt x="205" y="138"/>
                        <a:pt x="205" y="138"/>
                      </a:cubicBezTo>
                      <a:cubicBezTo>
                        <a:pt x="215" y="138"/>
                        <a:pt x="215" y="138"/>
                        <a:pt x="215" y="138"/>
                      </a:cubicBezTo>
                      <a:cubicBezTo>
                        <a:pt x="215" y="58"/>
                        <a:pt x="215" y="58"/>
                        <a:pt x="215" y="58"/>
                      </a:cubicBezTo>
                      <a:cubicBezTo>
                        <a:pt x="241" y="58"/>
                        <a:pt x="241" y="58"/>
                        <a:pt x="241" y="58"/>
                      </a:cubicBezTo>
                      <a:close/>
                    </a:path>
                  </a:pathLst>
                </a:custGeom>
                <a:solidFill>
                  <a:sysClr val="window" lastClr="FFFFFF"/>
                </a:solidFill>
                <a:ln>
                  <a:noFill/>
                </a:ln>
                <a:extLst/>
              </p:spPr>
              <p:txBody>
                <a:bodyPr vert="horz" wrap="square" lIns="91427" tIns="45713" rIns="91427" bIns="45713" numCol="1" anchor="t" anchorCtr="0" compatLnSpc="1">
                  <a:prstTxWarp prst="textNoShape">
                    <a:avLst/>
                  </a:prstTxWarp>
                </a:bodyPr>
                <a:lstStyle/>
                <a:p>
                  <a:pPr marL="0" marR="0" lvl="0" indent="0" defTabSz="932098" eaLnBrk="1" fontAlgn="auto" latinLnBrk="0" hangingPunct="1">
                    <a:lnSpc>
                      <a:spcPct val="100000"/>
                    </a:lnSpc>
                    <a:spcBef>
                      <a:spcPts val="0"/>
                    </a:spcBef>
                    <a:spcAft>
                      <a:spcPts val="0"/>
                    </a:spcAft>
                    <a:buClrTx/>
                    <a:buSzTx/>
                    <a:buFontTx/>
                    <a:buNone/>
                    <a:tabLst/>
                    <a:defRPr/>
                  </a:pPr>
                  <a:endParaRPr kumimoji="0" lang="en-US" sz="1767" b="0" i="0" u="none" strike="noStrike" kern="0" cap="none" spc="0" normalizeH="0" baseline="0" noProof="0">
                    <a:ln>
                      <a:noFill/>
                    </a:ln>
                    <a:solidFill>
                      <a:srgbClr val="000000"/>
                    </a:solidFill>
                    <a:effectLst/>
                    <a:uLnTx/>
                    <a:uFillTx/>
                    <a:latin typeface="Calibri"/>
                  </a:endParaRPr>
                </a:p>
              </p:txBody>
            </p:sp>
          </p:grpSp>
          <p:sp>
            <p:nvSpPr>
              <p:cNvPr id="57" name="Rectangle 56"/>
              <p:cNvSpPr/>
              <p:nvPr/>
            </p:nvSpPr>
            <p:spPr bwMode="auto">
              <a:xfrm>
                <a:off x="6686070" y="3692368"/>
                <a:ext cx="4655177" cy="1265909"/>
              </a:xfrm>
              <a:prstGeom prst="rect">
                <a:avLst/>
              </a:prstGeom>
              <a:solidFill>
                <a:srgbClr val="1B5CA9">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3199"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rPr>
                  <a:t>Shared </a:t>
                </a:r>
              </a:p>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3199"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rPr>
                  <a:t>client app </a:t>
                </a:r>
                <a:r>
                  <a:rPr kumimoji="0" lang="en-US" sz="3999" b="1" i="0" u="none" strike="noStrike" kern="0" cap="none" spc="-52"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C#</a:t>
                </a:r>
                <a:r>
                  <a:rPr kumimoji="0" lang="en-US" sz="3199"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rPr>
                  <a:t> logic</a:t>
                </a:r>
              </a:p>
            </p:txBody>
          </p:sp>
        </p:grpSp>
        <p:pic>
          <p:nvPicPr>
            <p:cNvPr id="36" name="Picture 35"/>
            <p:cNvPicPr>
              <a:picLocks noChangeAspect="1"/>
            </p:cNvPicPr>
            <p:nvPr/>
          </p:nvPicPr>
          <p:blipFill>
            <a:blip r:embed="rId5"/>
            <a:stretch>
              <a:fillRect/>
            </a:stretch>
          </p:blipFill>
          <p:spPr>
            <a:xfrm rot="5400000">
              <a:off x="10374431" y="3988983"/>
              <a:ext cx="2669053" cy="456865"/>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461" y="2112590"/>
              <a:ext cx="531524" cy="631986"/>
            </a:xfrm>
            <a:prstGeom prst="rect">
              <a:avLst/>
            </a:prstGeom>
          </p:spPr>
        </p:pic>
      </p:grpSp>
    </p:spTree>
    <p:extLst>
      <p:ext uri="{BB962C8B-B14F-4D97-AF65-F5344CB8AC3E}">
        <p14:creationId xmlns:p14="http://schemas.microsoft.com/office/powerpoint/2010/main" val="23932091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5482" y="113133"/>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dirty="0">
              <a:gradFill>
                <a:gsLst>
                  <a:gs pos="1250">
                    <a:srgbClr val="FFFFFF"/>
                  </a:gs>
                  <a:gs pos="100000">
                    <a:srgbClr val="FFFFFF"/>
                  </a:gs>
                </a:gsLst>
                <a:lin ang="5400000" scaled="0"/>
              </a:gradFill>
              <a:latin typeface="Segoe UI Light"/>
            </a:endParaRPr>
          </a:p>
        </p:txBody>
      </p:sp>
      <p:sp>
        <p:nvSpPr>
          <p:cNvPr id="91" name="Title 1"/>
          <p:cNvSpPr txBox="1">
            <a:spLocks/>
          </p:cNvSpPr>
          <p:nvPr/>
        </p:nvSpPr>
        <p:spPr>
          <a:xfrm>
            <a:off x="4621559" y="3031932"/>
            <a:ext cx="8099832" cy="1061240"/>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80" u="sng" spc="-102" dirty="0">
                <a:gradFill>
                  <a:gsLst>
                    <a:gs pos="1250">
                      <a:srgbClr val="FFFFFF"/>
                    </a:gs>
                    <a:gs pos="100000">
                      <a:srgbClr val="FFFFFF"/>
                    </a:gs>
                  </a:gsLst>
                  <a:lin ang="5400000" scaled="0"/>
                </a:gradFill>
                <a:latin typeface="Segoe UI Light"/>
              </a:rPr>
              <a:t>Xamarin.com</a:t>
            </a:r>
            <a:r>
              <a:rPr lang="en-US" sz="4080" spc="-102" dirty="0">
                <a:gradFill>
                  <a:gsLst>
                    <a:gs pos="1250">
                      <a:srgbClr val="FFFFFF"/>
                    </a:gs>
                    <a:gs pos="100000">
                      <a:srgbClr val="FFFFFF"/>
                    </a:gs>
                  </a:gsLst>
                  <a:lin ang="5400000" scaled="0"/>
                </a:gradFill>
                <a:latin typeface="Segoe UI Light"/>
              </a:rPr>
              <a:t> </a:t>
            </a:r>
            <a:br>
              <a:rPr lang="en-US" sz="4080" spc="-102" dirty="0">
                <a:gradFill>
                  <a:gsLst>
                    <a:gs pos="1250">
                      <a:srgbClr val="FFFFFF"/>
                    </a:gs>
                    <a:gs pos="100000">
                      <a:srgbClr val="FFFFFF"/>
                    </a:gs>
                  </a:gsLst>
                  <a:lin ang="5400000" scaled="0"/>
                </a:gradFill>
                <a:latin typeface="Segoe UI Light"/>
              </a:rPr>
            </a:br>
            <a:r>
              <a:rPr lang="en-US" sz="4804" spc="-102" dirty="0">
                <a:gradFill>
                  <a:gsLst>
                    <a:gs pos="1250">
                      <a:srgbClr val="FFFFFF"/>
                    </a:gs>
                    <a:gs pos="100000">
                      <a:srgbClr val="FFFFFF"/>
                    </a:gs>
                  </a:gsLst>
                  <a:lin ang="5400000" scaled="0"/>
                </a:gradFill>
                <a:latin typeface="Segoe UI Light"/>
              </a:rPr>
              <a:t>to get started</a:t>
            </a:r>
            <a:endParaRPr lang="en-US" sz="4804" i="1" spc="-102"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idx="4294967295"/>
          </p:nvPr>
        </p:nvSpPr>
        <p:spPr>
          <a:xfrm>
            <a:off x="482875" y="2875858"/>
            <a:ext cx="3857625" cy="1373387"/>
          </a:xfrm>
        </p:spPr>
        <p:txBody>
          <a:bodyPr/>
          <a:lstStyle/>
          <a:p>
            <a:r>
              <a:rPr lang="en-US" sz="9791" dirty="0"/>
              <a:t>Visit</a:t>
            </a:r>
            <a:endParaRPr lang="en-US" dirty="0"/>
          </a:p>
        </p:txBody>
      </p:sp>
      <p:sp>
        <p:nvSpPr>
          <p:cNvPr id="5" name="AutoShape 22"/>
          <p:cNvSpPr>
            <a:spLocks noChangeAspect="1"/>
          </p:cNvSpPr>
          <p:nvPr/>
        </p:nvSpPr>
        <p:spPr bwMode="auto">
          <a:xfrm>
            <a:off x="3109311" y="3031932"/>
            <a:ext cx="1222951" cy="1244482"/>
          </a:xfrm>
          <a:custGeom>
            <a:avLst/>
            <a:gdLst/>
            <a:ahLst/>
            <a:cxnLst/>
            <a:rect l="0" t="0" r="r" b="b"/>
            <a:pathLst>
              <a:path w="21600" h="21600">
                <a:moveTo>
                  <a:pt x="10604" y="0"/>
                </a:moveTo>
                <a:cubicBezTo>
                  <a:pt x="5560" y="0"/>
                  <a:pt x="1310" y="3336"/>
                  <a:pt x="14" y="7884"/>
                </a:cubicBezTo>
                <a:lnTo>
                  <a:pt x="10113" y="7884"/>
                </a:lnTo>
                <a:lnTo>
                  <a:pt x="10113" y="2891"/>
                </a:lnTo>
                <a:lnTo>
                  <a:pt x="18139" y="10774"/>
                </a:lnTo>
                <a:lnTo>
                  <a:pt x="10113" y="18658"/>
                </a:lnTo>
                <a:lnTo>
                  <a:pt x="10113" y="13665"/>
                </a:lnTo>
                <a:lnTo>
                  <a:pt x="0" y="13665"/>
                </a:lnTo>
                <a:cubicBezTo>
                  <a:pt x="1278" y="18239"/>
                  <a:pt x="5541" y="21600"/>
                  <a:pt x="10604" y="21600"/>
                </a:cubicBezTo>
                <a:cubicBezTo>
                  <a:pt x="16677" y="21600"/>
                  <a:pt x="21600" y="16765"/>
                  <a:pt x="21600" y="10800"/>
                </a:cubicBezTo>
                <a:cubicBezTo>
                  <a:pt x="21600" y="4835"/>
                  <a:pt x="16677" y="0"/>
                  <a:pt x="10604" y="0"/>
                </a:cubicBezTo>
                <a:close/>
                <a:moveTo>
                  <a:pt x="10604" y="0"/>
                </a:moveTo>
              </a:path>
            </a:pathLst>
          </a:custGeom>
          <a:solidFill>
            <a:schemeClr val="bg2"/>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sz="2289" dirty="0"/>
          </a:p>
        </p:txBody>
      </p:sp>
    </p:spTree>
    <p:extLst>
      <p:ext uri="{BB962C8B-B14F-4D97-AF65-F5344CB8AC3E}">
        <p14:creationId xmlns:p14="http://schemas.microsoft.com/office/powerpoint/2010/main" val="10719901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Internet of Things Scenarios in Microsoft Azure </a:t>
            </a:r>
          </a:p>
        </p:txBody>
      </p:sp>
    </p:spTree>
    <p:extLst>
      <p:ext uri="{BB962C8B-B14F-4D97-AF65-F5344CB8AC3E}">
        <p14:creationId xmlns:p14="http://schemas.microsoft.com/office/powerpoint/2010/main" val="1751443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1764" y="993"/>
            <a:ext cx="6230593" cy="6992540"/>
          </a:xfrm>
          <a:prstGeom prst="rect">
            <a:avLst/>
          </a:prstGeom>
          <a:solidFill>
            <a:srgbClr val="1B5CA9"/>
          </a:solidFill>
          <a:ln w="25400" cap="flat" cmpd="sng" algn="ctr">
            <a:noFill/>
            <a:prstDash val="solid"/>
            <a:headEnd type="none" w="med" len="med"/>
            <a:tailEnd type="none" w="med" len="med"/>
          </a:ln>
          <a:effectLst/>
        </p:spPr>
        <p:txBody>
          <a:bodyPr vert="horz" wrap="square" lIns="91410" tIns="45704" rIns="91410" bIns="45704" numCol="1" rtlCol="0" anchor="ctr" anchorCtr="0" compatLnSpc="1">
            <a:prstTxWarp prst="textNoShape">
              <a:avLst/>
            </a:prstTxWarp>
          </a:bodyPr>
          <a:lstStyle/>
          <a:p>
            <a:pPr marL="0" marR="0" lvl="0" indent="0" algn="ctr" defTabSz="913863" eaLnBrk="1" fontAlgn="base" latinLnBrk="0" hangingPunct="1">
              <a:lnSpc>
                <a:spcPct val="90000"/>
              </a:lnSpc>
              <a:spcBef>
                <a:spcPct val="0"/>
              </a:spcBef>
              <a:spcAft>
                <a:spcPct val="0"/>
              </a:spcAft>
              <a:buClrTx/>
              <a:buSzTx/>
              <a:buFontTx/>
              <a:buNone/>
              <a:tabLst/>
              <a:defRPr/>
            </a:pPr>
            <a:endParaRPr kumimoji="0" lang="en-US" sz="2000" b="1"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
        <p:nvSpPr>
          <p:cNvPr id="32" name="Title 1"/>
          <p:cNvSpPr txBox="1">
            <a:spLocks/>
          </p:cNvSpPr>
          <p:nvPr/>
        </p:nvSpPr>
        <p:spPr>
          <a:xfrm>
            <a:off x="350837" y="371540"/>
            <a:ext cx="11550761" cy="917444"/>
          </a:xfrm>
          <a:prstGeom prst="rect">
            <a:avLst/>
          </a:prstGeom>
        </p:spPr>
        <p:txBody>
          <a:bodyPr/>
          <a:lstStyle>
            <a:lvl1pPr algn="l" defTabSz="932148" rtl="0" eaLnBrk="1" latinLnBrk="0" hangingPunct="1">
              <a:lnSpc>
                <a:spcPct val="90000"/>
              </a:lnSpc>
              <a:spcBef>
                <a:spcPct val="0"/>
              </a:spcBef>
              <a:buNone/>
              <a:defRPr lang="en-US" sz="5303" b="0" kern="1200" cap="none" spc="-102" baseline="0" dirty="0">
                <a:ln w="3175">
                  <a:noFill/>
                </a:ln>
                <a:solidFill>
                  <a:srgbClr val="616161"/>
                </a:solidFill>
                <a:effectLst/>
                <a:latin typeface="Segoe UI Light"/>
                <a:ea typeface="+mn-ea"/>
                <a:cs typeface="Segoe ui light (Headings)"/>
              </a:defRPr>
            </a:lvl1pPr>
          </a:lstStyle>
          <a:p>
            <a:pPr marL="0" marR="0" lvl="0" indent="0" algn="l" defTabSz="932148"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dirty="0" err="1">
                <a:ln w="3175">
                  <a:noFill/>
                </a:ln>
                <a:solidFill>
                  <a:sysClr val="window" lastClr="FFFFFF"/>
                </a:solidFill>
                <a:effectLst/>
                <a:uLnTx/>
                <a:uFillTx/>
                <a:latin typeface="Segoe UI Light"/>
                <a:ea typeface="+mn-ea"/>
              </a:rPr>
              <a:t>IoT</a:t>
            </a:r>
            <a:r>
              <a:rPr kumimoji="0" lang="en-US" sz="4799" b="0" i="0" u="none" strike="noStrike" kern="1200" cap="none" spc="-102" normalizeH="0" baseline="0" noProof="0" dirty="0">
                <a:ln w="3175">
                  <a:noFill/>
                </a:ln>
                <a:solidFill>
                  <a:sysClr val="window" lastClr="FFFFFF"/>
                </a:solidFill>
                <a:effectLst/>
                <a:uLnTx/>
                <a:uFillTx/>
                <a:latin typeface="Segoe UI Light"/>
                <a:ea typeface="+mn-ea"/>
              </a:rPr>
              <a:t> Hacks</a:t>
            </a:r>
          </a:p>
        </p:txBody>
      </p:sp>
      <p:pic>
        <p:nvPicPr>
          <p:cNvPr id="60" name="f8NAVF5fuAE"/>
          <p:cNvPicPr>
            <a:picLocks noRot="1" noChangeAspect="1"/>
          </p:cNvPicPr>
          <p:nvPr>
            <a:videoFile r:link="rId1"/>
          </p:nvPr>
        </p:nvPicPr>
        <p:blipFill>
          <a:blip r:embed="rId4"/>
          <a:stretch>
            <a:fillRect/>
          </a:stretch>
        </p:blipFill>
        <p:spPr>
          <a:xfrm>
            <a:off x="350837" y="2125662"/>
            <a:ext cx="5648867" cy="3177488"/>
          </a:xfrm>
          <a:prstGeom prst="rect">
            <a:avLst/>
          </a:prstGeom>
        </p:spPr>
      </p:pic>
      <p:pic>
        <p:nvPicPr>
          <p:cNvPr id="61" name="Picture 60"/>
          <p:cNvPicPr>
            <a:picLocks noChangeAspect="1"/>
          </p:cNvPicPr>
          <p:nvPr/>
        </p:nvPicPr>
        <p:blipFill>
          <a:blip r:embed="rId5"/>
          <a:stretch>
            <a:fillRect/>
          </a:stretch>
        </p:blipFill>
        <p:spPr>
          <a:xfrm>
            <a:off x="8072335" y="525463"/>
            <a:ext cx="2957513" cy="5257800"/>
          </a:xfrm>
          <a:prstGeom prst="rect">
            <a:avLst/>
          </a:prstGeom>
        </p:spPr>
      </p:pic>
      <p:sp>
        <p:nvSpPr>
          <p:cNvPr id="62" name="TextBox 61"/>
          <p:cNvSpPr txBox="1"/>
          <p:nvPr/>
        </p:nvSpPr>
        <p:spPr>
          <a:xfrm>
            <a:off x="960437" y="5816662"/>
            <a:ext cx="4626429" cy="646331"/>
          </a:xfrm>
          <a:prstGeom prst="rect">
            <a:avLst/>
          </a:prstGeom>
          <a:noFill/>
        </p:spPr>
        <p:txBody>
          <a:bodyPr wrap="square" rtlCol="0">
            <a:spAutoFit/>
          </a:bodyPr>
          <a:lstStyle/>
          <a:p>
            <a:r>
              <a:rPr lang="en-US" dirty="0" err="1"/>
              <a:t>HelloHolo</a:t>
            </a:r>
            <a:r>
              <a:rPr lang="en-US" dirty="0"/>
              <a:t> – Real Time Translating Hologram TechCrunch Disrupt 2015</a:t>
            </a:r>
          </a:p>
        </p:txBody>
      </p:sp>
      <p:sp>
        <p:nvSpPr>
          <p:cNvPr id="63" name="TextBox 62"/>
          <p:cNvSpPr txBox="1"/>
          <p:nvPr/>
        </p:nvSpPr>
        <p:spPr>
          <a:xfrm>
            <a:off x="8504237" y="6075224"/>
            <a:ext cx="2667000" cy="646331"/>
          </a:xfrm>
          <a:prstGeom prst="rect">
            <a:avLst/>
          </a:prstGeom>
          <a:noFill/>
        </p:spPr>
        <p:txBody>
          <a:bodyPr wrap="square" rtlCol="0">
            <a:spAutoFit/>
          </a:bodyPr>
          <a:lstStyle/>
          <a:p>
            <a:r>
              <a:rPr lang="en-US" dirty="0"/>
              <a:t>Internet of Trees (aka.ms/</a:t>
            </a:r>
            <a:r>
              <a:rPr lang="en-US" dirty="0" err="1"/>
              <a:t>internetoftrees</a:t>
            </a:r>
            <a:r>
              <a:rPr lang="en-US" dirty="0"/>
              <a:t>)</a:t>
            </a:r>
          </a:p>
        </p:txBody>
      </p:sp>
    </p:spTree>
    <p:extLst>
      <p:ext uri="{BB962C8B-B14F-4D97-AF65-F5344CB8AC3E}">
        <p14:creationId xmlns:p14="http://schemas.microsoft.com/office/powerpoint/2010/main" val="1095512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IoT Suite</a:t>
            </a:r>
          </a:p>
        </p:txBody>
      </p:sp>
      <p:sp>
        <p:nvSpPr>
          <p:cNvPr id="5" name="Rectangle 16"/>
          <p:cNvSpPr>
            <a:spLocks noChangeArrowheads="1"/>
          </p:cNvSpPr>
          <p:nvPr/>
        </p:nvSpPr>
        <p:spPr bwMode="auto">
          <a:xfrm>
            <a:off x="326363" y="3142985"/>
            <a:ext cx="1366838" cy="2265363"/>
          </a:xfrm>
          <a:prstGeom prst="rect">
            <a:avLst/>
          </a:prstGeom>
          <a:solidFill>
            <a:srgbClr val="00B0F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Devices</a:t>
            </a: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Azuee Iot Suite"/>
          <p:cNvSpPr>
            <a:spLocks noChangeArrowheads="1"/>
          </p:cNvSpPr>
          <p:nvPr/>
        </p:nvSpPr>
        <p:spPr bwMode="auto">
          <a:xfrm>
            <a:off x="2926433" y="1942799"/>
            <a:ext cx="6560910" cy="4091953"/>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effectLst/>
                <a:uLnTx/>
                <a:uFillTx/>
                <a:latin typeface="Segoe UI Light" panose="020B0502040204020203" pitchFamily="34" charset="0"/>
                <a:ea typeface="+mn-ea"/>
                <a:cs typeface="+mn-cs"/>
              </a:rPr>
              <a:t>Azure IoT Suite Remote Monitoring Solution</a:t>
            </a:r>
            <a:endParaRPr kumimoji="0" lang="en-US" altLang="en-US" sz="14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7" name="Rectangle 148"/>
          <p:cNvSpPr>
            <a:spLocks noChangeArrowheads="1"/>
          </p:cNvSpPr>
          <p:nvPr/>
        </p:nvSpPr>
        <p:spPr bwMode="auto">
          <a:xfrm>
            <a:off x="6898180" y="3054262"/>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8" name="Group 7"/>
          <p:cNvGrpSpPr/>
          <p:nvPr/>
        </p:nvGrpSpPr>
        <p:grpSpPr>
          <a:xfrm>
            <a:off x="1758288" y="4273285"/>
            <a:ext cx="1054100" cy="115888"/>
            <a:chOff x="2220913" y="3722688"/>
            <a:chExt cx="1054100" cy="115888"/>
          </a:xfrm>
          <a:solidFill>
            <a:schemeClr val="tx1"/>
          </a:solidFill>
        </p:grpSpPr>
        <p:sp>
          <p:nvSpPr>
            <p:cNvPr id="9"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 name="Group 10"/>
          <p:cNvGrpSpPr/>
          <p:nvPr/>
        </p:nvGrpSpPr>
        <p:grpSpPr>
          <a:xfrm>
            <a:off x="1758288" y="4533635"/>
            <a:ext cx="1041400" cy="115888"/>
            <a:chOff x="2220913" y="3983038"/>
            <a:chExt cx="1041400" cy="115888"/>
          </a:xfrm>
          <a:solidFill>
            <a:schemeClr val="tx1"/>
          </a:solidFill>
        </p:grpSpPr>
        <p:sp>
          <p:nvSpPr>
            <p:cNvPr id="12"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 name="Group 13"/>
          <p:cNvGrpSpPr/>
          <p:nvPr/>
        </p:nvGrpSpPr>
        <p:grpSpPr>
          <a:xfrm>
            <a:off x="845475" y="3755760"/>
            <a:ext cx="327025" cy="338138"/>
            <a:chOff x="1308100" y="3205163"/>
            <a:chExt cx="327025" cy="338138"/>
          </a:xfrm>
          <a:solidFill>
            <a:schemeClr val="tx1"/>
          </a:solidFill>
        </p:grpSpPr>
        <p:sp>
          <p:nvSpPr>
            <p:cNvPr id="15"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8" name="Rectangle 20"/>
          <p:cNvSpPr>
            <a:spLocks noChangeArrowheads="1"/>
          </p:cNvSpPr>
          <p:nvPr/>
        </p:nvSpPr>
        <p:spPr bwMode="auto">
          <a:xfrm>
            <a:off x="10638316" y="3406739"/>
            <a:ext cx="1315619" cy="1825625"/>
          </a:xfrm>
          <a:prstGeom prst="rect">
            <a:avLst/>
          </a:prstGeom>
          <a:solidFill>
            <a:srgbClr val="00BCF2">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 end systems and processes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tangle 127"/>
          <p:cNvSpPr>
            <a:spLocks noChangeArrowheads="1"/>
          </p:cNvSpPr>
          <p:nvPr/>
        </p:nvSpPr>
        <p:spPr bwMode="auto">
          <a:xfrm>
            <a:off x="729588" y="4201847"/>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188F"/>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Rectangle 128"/>
          <p:cNvSpPr>
            <a:spLocks noChangeArrowheads="1"/>
          </p:cNvSpPr>
          <p:nvPr/>
        </p:nvSpPr>
        <p:spPr bwMode="auto">
          <a:xfrm>
            <a:off x="649877" y="4242608"/>
            <a:ext cx="54181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Simulator</a:t>
            </a:r>
            <a:endPar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1" name="Freeform 20"/>
          <p:cNvSpPr>
            <a:spLocks noChangeAspect="1"/>
          </p:cNvSpPr>
          <p:nvPr/>
        </p:nvSpPr>
        <p:spPr bwMode="auto">
          <a:xfrm rot="5280000">
            <a:off x="3214616" y="3938251"/>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22" name="Group 21"/>
          <p:cNvGrpSpPr/>
          <p:nvPr/>
        </p:nvGrpSpPr>
        <p:grpSpPr>
          <a:xfrm>
            <a:off x="5349200" y="3989202"/>
            <a:ext cx="484187" cy="498475"/>
            <a:chOff x="2296894" y="-3310276"/>
            <a:chExt cx="484187" cy="498475"/>
          </a:xfrm>
          <a:solidFill>
            <a:schemeClr val="tx1"/>
          </a:solidFill>
        </p:grpSpPr>
        <p:sp>
          <p:nvSpPr>
            <p:cNvPr id="23"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1" name="Rectangle 180"/>
          <p:cNvSpPr>
            <a:spLocks noChangeArrowheads="1"/>
          </p:cNvSpPr>
          <p:nvPr/>
        </p:nvSpPr>
        <p:spPr bwMode="auto">
          <a:xfrm>
            <a:off x="5273000" y="4492439"/>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a:ln>
                <a:noFill/>
              </a:ln>
              <a:effectLst/>
              <a:uLnTx/>
              <a:uFillTx/>
              <a:ea typeface="+mn-ea"/>
              <a:cs typeface="+mn-cs"/>
            </a:endParaRPr>
          </a:p>
        </p:txBody>
      </p:sp>
      <p:sp>
        <p:nvSpPr>
          <p:cNvPr id="32" name="Line 181"/>
          <p:cNvSpPr>
            <a:spLocks noChangeShapeType="1"/>
          </p:cNvSpPr>
          <p:nvPr/>
        </p:nvSpPr>
        <p:spPr bwMode="auto">
          <a:xfrm>
            <a:off x="3674388" y="4238439"/>
            <a:ext cx="381000"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Freeform 182"/>
          <p:cNvSpPr>
            <a:spLocks/>
          </p:cNvSpPr>
          <p:nvPr/>
        </p:nvSpPr>
        <p:spPr bwMode="auto">
          <a:xfrm>
            <a:off x="4023638" y="4174939"/>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83"/>
          <p:cNvSpPr>
            <a:spLocks noChangeShapeType="1"/>
          </p:cNvSpPr>
          <p:nvPr/>
        </p:nvSpPr>
        <p:spPr bwMode="auto">
          <a:xfrm>
            <a:off x="5841325" y="4238439"/>
            <a:ext cx="460375"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184"/>
          <p:cNvSpPr>
            <a:spLocks/>
          </p:cNvSpPr>
          <p:nvPr/>
        </p:nvSpPr>
        <p:spPr bwMode="auto">
          <a:xfrm>
            <a:off x="6271538" y="4174939"/>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6" name="Group 35"/>
          <p:cNvGrpSpPr/>
          <p:nvPr/>
        </p:nvGrpSpPr>
        <p:grpSpPr>
          <a:xfrm>
            <a:off x="5369838" y="3149414"/>
            <a:ext cx="458787" cy="398463"/>
            <a:chOff x="2317532" y="-4150064"/>
            <a:chExt cx="458787" cy="398463"/>
          </a:xfrm>
          <a:solidFill>
            <a:schemeClr val="tx1"/>
          </a:solidFill>
        </p:grpSpPr>
        <p:sp>
          <p:nvSpPr>
            <p:cNvPr id="37"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0"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1" name="Rectangle 189"/>
          <p:cNvSpPr>
            <a:spLocks noChangeArrowheads="1"/>
          </p:cNvSpPr>
          <p:nvPr/>
        </p:nvSpPr>
        <p:spPr bwMode="auto">
          <a:xfrm>
            <a:off x="5168225" y="3563752"/>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dirty="0">
              <a:ln>
                <a:noFill/>
              </a:ln>
              <a:effectLst/>
              <a:uLnTx/>
              <a:uFillTx/>
              <a:ea typeface="+mn-ea"/>
              <a:cs typeface="+mn-cs"/>
            </a:endParaRPr>
          </a:p>
        </p:txBody>
      </p:sp>
      <p:sp>
        <p:nvSpPr>
          <p:cNvPr id="42" name="Freeform 190"/>
          <p:cNvSpPr>
            <a:spLocks noEditPoints="1"/>
          </p:cNvSpPr>
          <p:nvPr/>
        </p:nvSpPr>
        <p:spPr bwMode="auto">
          <a:xfrm>
            <a:off x="7493913" y="3144652"/>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3" name="Rectangle 191"/>
          <p:cNvSpPr>
            <a:spLocks noChangeArrowheads="1"/>
          </p:cNvSpPr>
          <p:nvPr/>
        </p:nvSpPr>
        <p:spPr bwMode="auto">
          <a:xfrm>
            <a:off x="7255788" y="3544702"/>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dirty="0">
              <a:ln>
                <a:noFill/>
              </a:ln>
              <a:effectLst/>
              <a:uLnTx/>
              <a:uFillTx/>
              <a:ea typeface="+mn-ea"/>
              <a:cs typeface="+mn-cs"/>
            </a:endParaRPr>
          </a:p>
        </p:txBody>
      </p:sp>
      <p:sp>
        <p:nvSpPr>
          <p:cNvPr id="44" name="Freeform 192"/>
          <p:cNvSpPr>
            <a:spLocks/>
          </p:cNvSpPr>
          <p:nvPr/>
        </p:nvSpPr>
        <p:spPr bwMode="auto">
          <a:xfrm>
            <a:off x="6862088" y="3838389"/>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5" name="Freeform 193"/>
          <p:cNvSpPr>
            <a:spLocks/>
          </p:cNvSpPr>
          <p:nvPr/>
        </p:nvSpPr>
        <p:spPr bwMode="auto">
          <a:xfrm>
            <a:off x="7585988" y="3741552"/>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Freeform 194"/>
          <p:cNvSpPr>
            <a:spLocks/>
          </p:cNvSpPr>
          <p:nvPr/>
        </p:nvSpPr>
        <p:spPr bwMode="auto">
          <a:xfrm>
            <a:off x="4480838" y="3349439"/>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95"/>
          <p:cNvSpPr>
            <a:spLocks/>
          </p:cNvSpPr>
          <p:nvPr/>
        </p:nvSpPr>
        <p:spPr bwMode="auto">
          <a:xfrm>
            <a:off x="5222200" y="3284352"/>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48" name="Group 47"/>
          <p:cNvGrpSpPr/>
          <p:nvPr/>
        </p:nvGrpSpPr>
        <p:grpSpPr>
          <a:xfrm>
            <a:off x="6366788" y="2381064"/>
            <a:ext cx="508000" cy="450850"/>
            <a:chOff x="3314482" y="-4918414"/>
            <a:chExt cx="508000" cy="450850"/>
          </a:xfrm>
          <a:solidFill>
            <a:schemeClr val="tx1"/>
          </a:solidFill>
        </p:grpSpPr>
        <p:sp>
          <p:nvSpPr>
            <p:cNvPr id="49"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0" name="Group 49"/>
            <p:cNvGrpSpPr/>
            <p:nvPr/>
          </p:nvGrpSpPr>
          <p:grpSpPr>
            <a:xfrm>
              <a:off x="3395444" y="-4880314"/>
              <a:ext cx="363537" cy="342900"/>
              <a:chOff x="3395444" y="-4880314"/>
              <a:chExt cx="363537" cy="342900"/>
            </a:xfrm>
            <a:grpFill/>
          </p:grpSpPr>
          <p:sp>
            <p:nvSpPr>
              <p:cNvPr id="51"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4"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7"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8"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3"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64" name="Rectangle 212"/>
          <p:cNvSpPr>
            <a:spLocks noChangeArrowheads="1"/>
          </p:cNvSpPr>
          <p:nvPr/>
        </p:nvSpPr>
        <p:spPr bwMode="auto">
          <a:xfrm>
            <a:off x="6153200" y="2826312"/>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Web/Mobile App</a:t>
            </a:r>
            <a:endParaRPr kumimoji="0" lang="en-US" altLang="en-US" sz="1800" b="0" i="0" u="none" strike="noStrike" kern="1200" cap="none" spc="0" normalizeH="0" baseline="0" noProof="0" dirty="0">
              <a:ln>
                <a:noFill/>
              </a:ln>
              <a:effectLst/>
              <a:uLnTx/>
              <a:uFillTx/>
              <a:ea typeface="+mn-ea"/>
              <a:cs typeface="+mn-cs"/>
            </a:endParaRPr>
          </a:p>
        </p:txBody>
      </p:sp>
      <p:sp>
        <p:nvSpPr>
          <p:cNvPr id="65" name="Freeform 213"/>
          <p:cNvSpPr>
            <a:spLocks/>
          </p:cNvSpPr>
          <p:nvPr/>
        </p:nvSpPr>
        <p:spPr bwMode="auto">
          <a:xfrm>
            <a:off x="6957338" y="2606489"/>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Freeform 214"/>
          <p:cNvSpPr>
            <a:spLocks/>
          </p:cNvSpPr>
          <p:nvPr/>
        </p:nvSpPr>
        <p:spPr bwMode="auto">
          <a:xfrm>
            <a:off x="6862088" y="2542989"/>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Freeform 215"/>
          <p:cNvSpPr>
            <a:spLocks/>
          </p:cNvSpPr>
          <p:nvPr/>
        </p:nvSpPr>
        <p:spPr bwMode="auto">
          <a:xfrm>
            <a:off x="7585988" y="3017652"/>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Freeform 216"/>
          <p:cNvSpPr>
            <a:spLocks/>
          </p:cNvSpPr>
          <p:nvPr/>
        </p:nvSpPr>
        <p:spPr bwMode="auto">
          <a:xfrm>
            <a:off x="5600025" y="2606489"/>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9" name="Line 217"/>
          <p:cNvSpPr>
            <a:spLocks noChangeShapeType="1"/>
          </p:cNvSpPr>
          <p:nvPr/>
        </p:nvSpPr>
        <p:spPr bwMode="auto">
          <a:xfrm flipV="1">
            <a:off x="6620788" y="3203389"/>
            <a:ext cx="0" cy="779463"/>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218"/>
          <p:cNvSpPr>
            <a:spLocks/>
          </p:cNvSpPr>
          <p:nvPr/>
        </p:nvSpPr>
        <p:spPr bwMode="auto">
          <a:xfrm>
            <a:off x="6557288" y="3106552"/>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1" name="Freeform 234"/>
          <p:cNvSpPr>
            <a:spLocks/>
          </p:cNvSpPr>
          <p:nvPr/>
        </p:nvSpPr>
        <p:spPr bwMode="auto">
          <a:xfrm>
            <a:off x="3401338" y="2606489"/>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2" name="Freeform 235"/>
          <p:cNvSpPr>
            <a:spLocks/>
          </p:cNvSpPr>
          <p:nvPr/>
        </p:nvSpPr>
        <p:spPr bwMode="auto">
          <a:xfrm>
            <a:off x="3337838" y="3862202"/>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73" name="Group 72"/>
          <p:cNvGrpSpPr/>
          <p:nvPr/>
        </p:nvGrpSpPr>
        <p:grpSpPr>
          <a:xfrm>
            <a:off x="4160163" y="3989202"/>
            <a:ext cx="641349" cy="498475"/>
            <a:chOff x="1107857" y="-3310276"/>
            <a:chExt cx="641349" cy="498475"/>
          </a:xfrm>
          <a:solidFill>
            <a:schemeClr val="tx1"/>
          </a:solidFill>
        </p:grpSpPr>
        <p:sp>
          <p:nvSpPr>
            <p:cNvPr id="74"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5"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78" name="Rectangle 240"/>
          <p:cNvSpPr>
            <a:spLocks noChangeArrowheads="1"/>
          </p:cNvSpPr>
          <p:nvPr/>
        </p:nvSpPr>
        <p:spPr bwMode="auto">
          <a:xfrm>
            <a:off x="3966488" y="4494027"/>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Stream Analytics</a:t>
            </a:r>
            <a:endParaRPr kumimoji="0" lang="en-US" altLang="en-US" sz="1800" b="0" i="0" u="none" strike="noStrike" kern="1200" cap="none" spc="0" normalizeH="0" baseline="0" noProof="0" dirty="0">
              <a:ln>
                <a:noFill/>
              </a:ln>
              <a:effectLst/>
              <a:uLnTx/>
              <a:uFillTx/>
              <a:ea typeface="+mn-ea"/>
              <a:cs typeface="+mn-cs"/>
            </a:endParaRPr>
          </a:p>
        </p:txBody>
      </p:sp>
      <p:sp>
        <p:nvSpPr>
          <p:cNvPr id="79" name="Line 241"/>
          <p:cNvSpPr>
            <a:spLocks noChangeShapeType="1"/>
          </p:cNvSpPr>
          <p:nvPr/>
        </p:nvSpPr>
        <p:spPr bwMode="auto">
          <a:xfrm>
            <a:off x="4818975" y="4238439"/>
            <a:ext cx="427037"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0" name="Freeform 242"/>
          <p:cNvSpPr>
            <a:spLocks/>
          </p:cNvSpPr>
          <p:nvPr/>
        </p:nvSpPr>
        <p:spPr bwMode="auto">
          <a:xfrm>
            <a:off x="5214263" y="4174939"/>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81" name="Group 80"/>
          <p:cNvGrpSpPr/>
          <p:nvPr/>
        </p:nvGrpSpPr>
        <p:grpSpPr>
          <a:xfrm>
            <a:off x="8789313" y="4000314"/>
            <a:ext cx="425450" cy="427038"/>
            <a:chOff x="5737007" y="-3299164"/>
            <a:chExt cx="425450" cy="427038"/>
          </a:xfrm>
          <a:solidFill>
            <a:schemeClr val="tx1"/>
          </a:solidFill>
        </p:grpSpPr>
        <p:sp>
          <p:nvSpPr>
            <p:cNvPr id="82"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84" name="Rectangle 250"/>
          <p:cNvSpPr>
            <a:spLocks noChangeArrowheads="1"/>
          </p:cNvSpPr>
          <p:nvPr/>
        </p:nvSpPr>
        <p:spPr bwMode="auto">
          <a:xfrm>
            <a:off x="8627388" y="4441639"/>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dirty="0">
              <a:ln>
                <a:noFill/>
              </a:ln>
              <a:effectLst/>
              <a:uLnTx/>
              <a:uFillTx/>
              <a:ea typeface="+mn-ea"/>
              <a:cs typeface="+mn-cs"/>
            </a:endParaRPr>
          </a:p>
        </p:txBody>
      </p:sp>
      <p:sp>
        <p:nvSpPr>
          <p:cNvPr id="85" name="Line 251"/>
          <p:cNvSpPr>
            <a:spLocks noChangeShapeType="1"/>
          </p:cNvSpPr>
          <p:nvPr/>
        </p:nvSpPr>
        <p:spPr bwMode="auto">
          <a:xfrm>
            <a:off x="6862088" y="4214627"/>
            <a:ext cx="1820862"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Freeform 252"/>
          <p:cNvSpPr>
            <a:spLocks/>
          </p:cNvSpPr>
          <p:nvPr/>
        </p:nvSpPr>
        <p:spPr bwMode="auto">
          <a:xfrm>
            <a:off x="8651200" y="4151127"/>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87" name="Group 86"/>
          <p:cNvGrpSpPr/>
          <p:nvPr/>
        </p:nvGrpSpPr>
        <p:grpSpPr>
          <a:xfrm>
            <a:off x="7408188" y="4944877"/>
            <a:ext cx="479425" cy="485775"/>
            <a:chOff x="7646253" y="4979703"/>
            <a:chExt cx="479425" cy="485775"/>
          </a:xfrm>
          <a:solidFill>
            <a:schemeClr val="tx1"/>
          </a:solidFill>
        </p:grpSpPr>
        <p:sp>
          <p:nvSpPr>
            <p:cNvPr id="88"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91" name="Rectangle 256"/>
          <p:cNvSpPr>
            <a:spLocks noChangeArrowheads="1"/>
          </p:cNvSpPr>
          <p:nvPr/>
        </p:nvSpPr>
        <p:spPr bwMode="auto">
          <a:xfrm>
            <a:off x="7473275" y="5489389"/>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Azure </a:t>
            </a:r>
            <a:endParaRPr kumimoji="0" lang="en-US" altLang="en-US" sz="1800" b="0" i="0" u="none" strike="noStrike" kern="1200" cap="none" spc="0" normalizeH="0" baseline="0" noProof="0" dirty="0">
              <a:ln>
                <a:noFill/>
              </a:ln>
              <a:effectLst/>
              <a:uLnTx/>
              <a:uFillTx/>
              <a:ea typeface="+mn-ea"/>
              <a:cs typeface="+mn-cs"/>
            </a:endParaRPr>
          </a:p>
        </p:txBody>
      </p:sp>
      <p:sp>
        <p:nvSpPr>
          <p:cNvPr id="92" name="Rectangle 257"/>
          <p:cNvSpPr>
            <a:spLocks noChangeArrowheads="1"/>
          </p:cNvSpPr>
          <p:nvPr/>
        </p:nvSpPr>
        <p:spPr bwMode="auto">
          <a:xfrm>
            <a:off x="7155775" y="5662427"/>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Active Directory</a:t>
            </a:r>
            <a:endParaRPr kumimoji="0" lang="en-US" altLang="en-US" sz="1800" b="0" i="0" u="none" strike="noStrike" kern="1200" cap="none" spc="0" normalizeH="0" baseline="0" noProof="0" dirty="0">
              <a:ln>
                <a:noFill/>
              </a:ln>
              <a:effectLst/>
              <a:uLnTx/>
              <a:uFillTx/>
              <a:ea typeface="+mn-ea"/>
              <a:cs typeface="+mn-cs"/>
            </a:endParaRPr>
          </a:p>
        </p:txBody>
      </p:sp>
      <p:sp>
        <p:nvSpPr>
          <p:cNvPr id="93" name="Rectangle 260"/>
          <p:cNvSpPr>
            <a:spLocks noChangeArrowheads="1"/>
          </p:cNvSpPr>
          <p:nvPr/>
        </p:nvSpPr>
        <p:spPr bwMode="auto">
          <a:xfrm>
            <a:off x="3175913" y="4511489"/>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IoT Hub</a:t>
            </a:r>
            <a:endParaRPr kumimoji="0" lang="en-US" altLang="en-US" sz="1800" b="0" i="0" u="none" strike="noStrike" kern="1200" cap="none" spc="0" normalizeH="0" baseline="0" noProof="0" dirty="0">
              <a:ln>
                <a:noFill/>
              </a:ln>
              <a:effectLst/>
              <a:uLnTx/>
              <a:uFillTx/>
              <a:ea typeface="+mn-ea"/>
              <a:cs typeface="+mn-cs"/>
            </a:endParaRPr>
          </a:p>
        </p:txBody>
      </p:sp>
      <p:grpSp>
        <p:nvGrpSpPr>
          <p:cNvPr id="94" name="Group 93"/>
          <p:cNvGrpSpPr/>
          <p:nvPr/>
        </p:nvGrpSpPr>
        <p:grpSpPr>
          <a:xfrm>
            <a:off x="6366788" y="3989202"/>
            <a:ext cx="508000" cy="449263"/>
            <a:chOff x="3314482" y="-3310276"/>
            <a:chExt cx="508000" cy="449263"/>
          </a:xfrm>
          <a:solidFill>
            <a:schemeClr val="tx1"/>
          </a:solidFill>
        </p:grpSpPr>
        <p:sp>
          <p:nvSpPr>
            <p:cNvPr id="95"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7"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09" name="Rectangle 275"/>
          <p:cNvSpPr>
            <a:spLocks noChangeArrowheads="1"/>
          </p:cNvSpPr>
          <p:nvPr/>
        </p:nvSpPr>
        <p:spPr bwMode="auto">
          <a:xfrm>
            <a:off x="6322338" y="4451164"/>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a:ln>
                <a:noFill/>
              </a:ln>
              <a:effectLst/>
              <a:uLnTx/>
              <a:uFillTx/>
              <a:ea typeface="+mn-ea"/>
              <a:cs typeface="+mn-cs"/>
            </a:endParaRPr>
          </a:p>
        </p:txBody>
      </p:sp>
      <p:sp>
        <p:nvSpPr>
          <p:cNvPr id="110" name="Rectangle 287"/>
          <p:cNvSpPr>
            <a:spLocks noChangeArrowheads="1"/>
          </p:cNvSpPr>
          <p:nvPr/>
        </p:nvSpPr>
        <p:spPr bwMode="auto">
          <a:xfrm>
            <a:off x="8447417" y="2917519"/>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Power BI</a:t>
            </a:r>
            <a:endParaRPr kumimoji="0" lang="en-US" altLang="en-US" sz="1800" b="0" i="0" u="none" strike="noStrike" kern="1200" cap="none" spc="0" normalizeH="0" baseline="0" noProof="0" dirty="0">
              <a:ln>
                <a:noFill/>
              </a:ln>
              <a:effectLst/>
              <a:uLnTx/>
              <a:uFillTx/>
              <a:ea typeface="+mn-ea"/>
              <a:cs typeface="+mn-cs"/>
            </a:endParaRPr>
          </a:p>
        </p:txBody>
      </p:sp>
      <p:sp>
        <p:nvSpPr>
          <p:cNvPr id="111" name="Rectangle 110"/>
          <p:cNvSpPr/>
          <p:nvPr>
            <p:custDataLst>
              <p:tags r:id="rId1"/>
            </p:custDataLst>
          </p:nvPr>
        </p:nvSpPr>
        <p:spPr bwMode="auto">
          <a:xfrm>
            <a:off x="8452358" y="2342896"/>
            <a:ext cx="533536" cy="5335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112" name="Group 111"/>
          <p:cNvGrpSpPr/>
          <p:nvPr/>
        </p:nvGrpSpPr>
        <p:grpSpPr>
          <a:xfrm>
            <a:off x="8584548" y="2480267"/>
            <a:ext cx="269157" cy="280308"/>
            <a:chOff x="11472827" y="4545788"/>
            <a:chExt cx="280728" cy="284825"/>
          </a:xfrm>
        </p:grpSpPr>
        <p:sp>
          <p:nvSpPr>
            <p:cNvPr id="113" name="Rounded Rectangle 112"/>
            <p:cNvSpPr/>
            <p:nvPr/>
          </p:nvSpPr>
          <p:spPr bwMode="auto">
            <a:xfrm>
              <a:off x="11472827" y="4699141"/>
              <a:ext cx="35603" cy="80649"/>
            </a:xfrm>
            <a:prstGeom prst="roundRect">
              <a:avLst>
                <a:gd name="adj" fmla="val 50000"/>
              </a:avLst>
            </a:prstGeom>
            <a:solidFill>
              <a:srgbClr val="02162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4" name="Rounded Rectangle 113"/>
            <p:cNvSpPr/>
            <p:nvPr/>
          </p:nvSpPr>
          <p:spPr bwMode="auto">
            <a:xfrm>
              <a:off x="11527518" y="4680314"/>
              <a:ext cx="35603" cy="111152"/>
            </a:xfrm>
            <a:prstGeom prst="roundRect">
              <a:avLst>
                <a:gd name="adj" fmla="val 50000"/>
              </a:avLst>
            </a:prstGeom>
            <a:solidFill>
              <a:srgbClr val="02162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5" name="Rounded Rectangle 114"/>
            <p:cNvSpPr/>
            <p:nvPr/>
          </p:nvSpPr>
          <p:spPr bwMode="auto">
            <a:xfrm>
              <a:off x="11581398" y="4660852"/>
              <a:ext cx="35603" cy="151148"/>
            </a:xfrm>
            <a:prstGeom prst="roundRect">
              <a:avLst>
                <a:gd name="adj" fmla="val 50000"/>
              </a:avLst>
            </a:prstGeom>
            <a:solidFill>
              <a:srgbClr val="02162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6" name="Rounded Rectangle 115"/>
            <p:cNvSpPr/>
            <p:nvPr/>
          </p:nvSpPr>
          <p:spPr bwMode="auto">
            <a:xfrm>
              <a:off x="11637498" y="4643936"/>
              <a:ext cx="35603" cy="186677"/>
            </a:xfrm>
            <a:prstGeom prst="roundRect">
              <a:avLst>
                <a:gd name="adj" fmla="val 50000"/>
              </a:avLst>
            </a:prstGeom>
            <a:solidFill>
              <a:srgbClr val="02162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7" name="Freeform 116"/>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118" name="Group 117"/>
          <p:cNvGrpSpPr/>
          <p:nvPr/>
        </p:nvGrpSpPr>
        <p:grpSpPr>
          <a:xfrm>
            <a:off x="9565510" y="4601349"/>
            <a:ext cx="1054100" cy="115888"/>
            <a:chOff x="2220913" y="3722688"/>
            <a:chExt cx="1054100" cy="115888"/>
          </a:xfrm>
          <a:solidFill>
            <a:schemeClr val="tx1"/>
          </a:solidFill>
        </p:grpSpPr>
        <p:sp>
          <p:nvSpPr>
            <p:cNvPr id="119"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21" name="Group 120"/>
          <p:cNvGrpSpPr/>
          <p:nvPr/>
        </p:nvGrpSpPr>
        <p:grpSpPr>
          <a:xfrm>
            <a:off x="9507566" y="4364781"/>
            <a:ext cx="1041400" cy="115888"/>
            <a:chOff x="2220913" y="3983038"/>
            <a:chExt cx="1041400" cy="115888"/>
          </a:xfrm>
          <a:solidFill>
            <a:schemeClr val="tx1"/>
          </a:solidFill>
        </p:grpSpPr>
        <p:sp>
          <p:nvSpPr>
            <p:cNvPr id="122"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807167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5482" y="113133"/>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dirty="0">
              <a:gradFill>
                <a:gsLst>
                  <a:gs pos="1250">
                    <a:srgbClr val="FFFFFF"/>
                  </a:gs>
                  <a:gs pos="100000">
                    <a:srgbClr val="FFFFFF"/>
                  </a:gs>
                </a:gsLst>
                <a:lin ang="5400000" scaled="0"/>
              </a:gradFill>
              <a:latin typeface="Segoe UI Light"/>
            </a:endParaRPr>
          </a:p>
        </p:txBody>
      </p:sp>
      <p:sp>
        <p:nvSpPr>
          <p:cNvPr id="91" name="Title 1"/>
          <p:cNvSpPr txBox="1">
            <a:spLocks/>
          </p:cNvSpPr>
          <p:nvPr/>
        </p:nvSpPr>
        <p:spPr>
          <a:xfrm>
            <a:off x="4621559" y="3031932"/>
            <a:ext cx="8099832" cy="1061240"/>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80" u="sng" spc="-102" dirty="0">
                <a:gradFill>
                  <a:gsLst>
                    <a:gs pos="1250">
                      <a:srgbClr val="FFFFFF"/>
                    </a:gs>
                    <a:gs pos="100000">
                      <a:srgbClr val="FFFFFF"/>
                    </a:gs>
                  </a:gsLst>
                  <a:lin ang="5400000" scaled="0"/>
                </a:gradFill>
                <a:latin typeface="Segoe UI Light"/>
              </a:rPr>
              <a:t>InternetofYourThings.com</a:t>
            </a:r>
            <a:r>
              <a:rPr lang="en-US" sz="4080" spc="-102" dirty="0">
                <a:gradFill>
                  <a:gsLst>
                    <a:gs pos="1250">
                      <a:srgbClr val="FFFFFF"/>
                    </a:gs>
                    <a:gs pos="100000">
                      <a:srgbClr val="FFFFFF"/>
                    </a:gs>
                  </a:gsLst>
                  <a:lin ang="5400000" scaled="0"/>
                </a:gradFill>
                <a:latin typeface="Segoe UI Light"/>
              </a:rPr>
              <a:t> </a:t>
            </a:r>
            <a:br>
              <a:rPr lang="en-US" sz="4080" spc="-102" dirty="0">
                <a:gradFill>
                  <a:gsLst>
                    <a:gs pos="1250">
                      <a:srgbClr val="FFFFFF"/>
                    </a:gs>
                    <a:gs pos="100000">
                      <a:srgbClr val="FFFFFF"/>
                    </a:gs>
                  </a:gsLst>
                  <a:lin ang="5400000" scaled="0"/>
                </a:gradFill>
                <a:latin typeface="Segoe UI Light"/>
              </a:rPr>
            </a:br>
            <a:r>
              <a:rPr lang="en-US" sz="4804" spc="-102" dirty="0">
                <a:gradFill>
                  <a:gsLst>
                    <a:gs pos="1250">
                      <a:srgbClr val="FFFFFF"/>
                    </a:gs>
                    <a:gs pos="100000">
                      <a:srgbClr val="FFFFFF"/>
                    </a:gs>
                  </a:gsLst>
                  <a:lin ang="5400000" scaled="0"/>
                </a:gradFill>
                <a:latin typeface="Segoe UI Light"/>
              </a:rPr>
              <a:t>to get started</a:t>
            </a:r>
            <a:endParaRPr lang="en-US" sz="4804" i="1" spc="-102"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idx="4294967295"/>
          </p:nvPr>
        </p:nvSpPr>
        <p:spPr>
          <a:xfrm>
            <a:off x="482875" y="2875858"/>
            <a:ext cx="3857625" cy="1373387"/>
          </a:xfrm>
        </p:spPr>
        <p:txBody>
          <a:bodyPr/>
          <a:lstStyle/>
          <a:p>
            <a:r>
              <a:rPr lang="en-US" sz="9791" dirty="0"/>
              <a:t>Visit</a:t>
            </a:r>
            <a:endParaRPr lang="en-US" dirty="0"/>
          </a:p>
        </p:txBody>
      </p:sp>
      <p:sp>
        <p:nvSpPr>
          <p:cNvPr id="5" name="AutoShape 22"/>
          <p:cNvSpPr>
            <a:spLocks noChangeAspect="1"/>
          </p:cNvSpPr>
          <p:nvPr/>
        </p:nvSpPr>
        <p:spPr bwMode="auto">
          <a:xfrm>
            <a:off x="3109311" y="3031932"/>
            <a:ext cx="1222951" cy="1244482"/>
          </a:xfrm>
          <a:custGeom>
            <a:avLst/>
            <a:gdLst/>
            <a:ahLst/>
            <a:cxnLst/>
            <a:rect l="0" t="0" r="r" b="b"/>
            <a:pathLst>
              <a:path w="21600" h="21600">
                <a:moveTo>
                  <a:pt x="10604" y="0"/>
                </a:moveTo>
                <a:cubicBezTo>
                  <a:pt x="5560" y="0"/>
                  <a:pt x="1310" y="3336"/>
                  <a:pt x="14" y="7884"/>
                </a:cubicBezTo>
                <a:lnTo>
                  <a:pt x="10113" y="7884"/>
                </a:lnTo>
                <a:lnTo>
                  <a:pt x="10113" y="2891"/>
                </a:lnTo>
                <a:lnTo>
                  <a:pt x="18139" y="10774"/>
                </a:lnTo>
                <a:lnTo>
                  <a:pt x="10113" y="18658"/>
                </a:lnTo>
                <a:lnTo>
                  <a:pt x="10113" y="13665"/>
                </a:lnTo>
                <a:lnTo>
                  <a:pt x="0" y="13665"/>
                </a:lnTo>
                <a:cubicBezTo>
                  <a:pt x="1278" y="18239"/>
                  <a:pt x="5541" y="21600"/>
                  <a:pt x="10604" y="21600"/>
                </a:cubicBezTo>
                <a:cubicBezTo>
                  <a:pt x="16677" y="21600"/>
                  <a:pt x="21600" y="16765"/>
                  <a:pt x="21600" y="10800"/>
                </a:cubicBezTo>
                <a:cubicBezTo>
                  <a:pt x="21600" y="4835"/>
                  <a:pt x="16677" y="0"/>
                  <a:pt x="10604" y="0"/>
                </a:cubicBezTo>
                <a:close/>
                <a:moveTo>
                  <a:pt x="10604" y="0"/>
                </a:moveTo>
              </a:path>
            </a:pathLst>
          </a:custGeom>
          <a:solidFill>
            <a:schemeClr val="bg2"/>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sz="2289" dirty="0"/>
          </a:p>
        </p:txBody>
      </p:sp>
    </p:spTree>
    <p:extLst>
      <p:ext uri="{BB962C8B-B14F-4D97-AF65-F5344CB8AC3E}">
        <p14:creationId xmlns:p14="http://schemas.microsoft.com/office/powerpoint/2010/main" val="38560418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Who am I?</a:t>
            </a:r>
            <a:endParaRPr lang="en-US" dirty="0"/>
          </a:p>
        </p:txBody>
      </p:sp>
      <p:sp>
        <p:nvSpPr>
          <p:cNvPr id="6" name="Text Placeholder 5"/>
          <p:cNvSpPr>
            <a:spLocks noGrp="1"/>
          </p:cNvSpPr>
          <p:nvPr>
            <p:ph type="body" sz="quarter" idx="10"/>
          </p:nvPr>
        </p:nvSpPr>
        <p:spPr>
          <a:xfrm>
            <a:off x="274638" y="1212850"/>
            <a:ext cx="11887200" cy="5139869"/>
          </a:xfrm>
        </p:spPr>
        <p:txBody>
          <a:bodyPr/>
          <a:lstStyle/>
          <a:p>
            <a:r>
              <a:rPr lang="en-US" dirty="0"/>
              <a:t>Paul DeCarlo | @</a:t>
            </a:r>
            <a:r>
              <a:rPr lang="en-US" dirty="0" err="1"/>
              <a:t>pjdecarlo</a:t>
            </a:r>
            <a:endParaRPr lang="en-US" dirty="0"/>
          </a:p>
          <a:p>
            <a:pPr lvl="1"/>
            <a:r>
              <a:rPr lang="en-US" dirty="0"/>
              <a:t>Sr. Technology Evangelist</a:t>
            </a:r>
          </a:p>
          <a:p>
            <a:pPr lvl="1"/>
            <a:r>
              <a:rPr lang="en-US" dirty="0"/>
              <a:t>Blog pjdecarlo.com</a:t>
            </a:r>
          </a:p>
          <a:p>
            <a:pPr lvl="1"/>
            <a:r>
              <a:rPr lang="en-US" dirty="0">
                <a:hlinkClick r:id="rId3"/>
              </a:rPr>
              <a:t>pdecarlo@microsoft.com</a:t>
            </a:r>
            <a:r>
              <a:rPr lang="en-US" dirty="0"/>
              <a:t> </a:t>
            </a:r>
          </a:p>
          <a:p>
            <a:endParaRPr lang="en-US" dirty="0"/>
          </a:p>
          <a:p>
            <a:r>
              <a:rPr lang="en-US" dirty="0"/>
              <a:t>Fun Stuff</a:t>
            </a:r>
          </a:p>
          <a:p>
            <a:pPr lvl="1"/>
            <a:r>
              <a:rPr lang="en-US" dirty="0"/>
              <a:t>Current Hometown of Houston, TX</a:t>
            </a:r>
          </a:p>
          <a:p>
            <a:pPr lvl="1"/>
            <a:r>
              <a:rPr lang="en-US" dirty="0"/>
              <a:t>Sing in a Tool tribute Band</a:t>
            </a:r>
          </a:p>
          <a:p>
            <a:pPr lvl="1"/>
            <a:r>
              <a:rPr lang="en-US" dirty="0"/>
              <a:t>Love the outdoors</a:t>
            </a:r>
          </a:p>
          <a:p>
            <a:pPr lvl="1"/>
            <a:r>
              <a:rPr lang="en-US" dirty="0"/>
              <a:t>Met Satya last year</a:t>
            </a:r>
          </a:p>
          <a:p>
            <a:endParaRPr lang="en-US" dirty="0"/>
          </a:p>
        </p:txBody>
      </p:sp>
      <p:pic>
        <p:nvPicPr>
          <p:cNvPr id="3" name="Picture 2"/>
          <p:cNvPicPr>
            <a:picLocks noChangeAspect="1"/>
          </p:cNvPicPr>
          <p:nvPr/>
        </p:nvPicPr>
        <p:blipFill>
          <a:blip r:embed="rId4"/>
          <a:stretch>
            <a:fillRect/>
          </a:stretch>
        </p:blipFill>
        <p:spPr>
          <a:xfrm>
            <a:off x="8875095" y="144462"/>
            <a:ext cx="2634895" cy="4684257"/>
          </a:xfrm>
          <a:prstGeom prst="rect">
            <a:avLst/>
          </a:prstGeom>
        </p:spPr>
      </p:pic>
      <p:pic>
        <p:nvPicPr>
          <p:cNvPr id="4" name="Picture 3"/>
          <p:cNvPicPr>
            <a:picLocks noChangeAspect="1"/>
          </p:cNvPicPr>
          <p:nvPr/>
        </p:nvPicPr>
        <p:blipFill>
          <a:blip r:embed="rId5"/>
          <a:stretch>
            <a:fillRect/>
          </a:stretch>
        </p:blipFill>
        <p:spPr>
          <a:xfrm>
            <a:off x="6651008" y="1023969"/>
            <a:ext cx="2224087" cy="3333371"/>
          </a:xfrm>
          <a:prstGeom prst="rect">
            <a:avLst/>
          </a:prstGeom>
        </p:spPr>
      </p:pic>
      <p:pic>
        <p:nvPicPr>
          <p:cNvPr id="2" name="Picture 1"/>
          <p:cNvPicPr>
            <a:picLocks noChangeAspect="1"/>
          </p:cNvPicPr>
          <p:nvPr/>
        </p:nvPicPr>
        <p:blipFill>
          <a:blip r:embed="rId6"/>
          <a:stretch>
            <a:fillRect/>
          </a:stretch>
        </p:blipFill>
        <p:spPr>
          <a:xfrm>
            <a:off x="7132637" y="4106689"/>
            <a:ext cx="3745936" cy="2496681"/>
          </a:xfrm>
          <a:prstGeom prst="rect">
            <a:avLst/>
          </a:prstGeom>
        </p:spPr>
      </p:pic>
    </p:spTree>
    <p:extLst>
      <p:ext uri="{BB962C8B-B14F-4D97-AF65-F5344CB8AC3E}">
        <p14:creationId xmlns:p14="http://schemas.microsoft.com/office/powerpoint/2010/main" val="908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Cognitive Services &amp; Bots in Microsoft Azure</a:t>
            </a:r>
          </a:p>
        </p:txBody>
      </p:sp>
    </p:spTree>
    <p:extLst>
      <p:ext uri="{BB962C8B-B14F-4D97-AF65-F5344CB8AC3E}">
        <p14:creationId xmlns:p14="http://schemas.microsoft.com/office/powerpoint/2010/main" val="3440494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1764" y="993"/>
            <a:ext cx="6230593" cy="6992540"/>
          </a:xfrm>
          <a:prstGeom prst="rect">
            <a:avLst/>
          </a:prstGeom>
          <a:solidFill>
            <a:srgbClr val="1B5CA9"/>
          </a:solidFill>
          <a:ln w="25400" cap="flat" cmpd="sng" algn="ctr">
            <a:noFill/>
            <a:prstDash val="solid"/>
            <a:headEnd type="none" w="med" len="med"/>
            <a:tailEnd type="none" w="med" len="med"/>
          </a:ln>
          <a:effectLst/>
        </p:spPr>
        <p:txBody>
          <a:bodyPr vert="horz" wrap="square" lIns="91410" tIns="45704" rIns="91410" bIns="45704" numCol="1" rtlCol="0" anchor="ctr" anchorCtr="0" compatLnSpc="1">
            <a:prstTxWarp prst="textNoShape">
              <a:avLst/>
            </a:prstTxWarp>
          </a:bodyPr>
          <a:lstStyle/>
          <a:p>
            <a:pPr marL="0" marR="0" lvl="0" indent="0" algn="ctr" defTabSz="91386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
        <p:nvSpPr>
          <p:cNvPr id="32" name="Title 1"/>
          <p:cNvSpPr txBox="1">
            <a:spLocks/>
          </p:cNvSpPr>
          <p:nvPr/>
        </p:nvSpPr>
        <p:spPr>
          <a:xfrm>
            <a:off x="188370" y="295733"/>
            <a:ext cx="11550761" cy="917444"/>
          </a:xfrm>
          <a:prstGeom prst="rect">
            <a:avLst/>
          </a:prstGeom>
        </p:spPr>
        <p:txBody>
          <a:bodyPr/>
          <a:lstStyle>
            <a:lvl1pPr algn="l" defTabSz="932148" rtl="0" eaLnBrk="1" latinLnBrk="0" hangingPunct="1">
              <a:lnSpc>
                <a:spcPct val="90000"/>
              </a:lnSpc>
              <a:spcBef>
                <a:spcPct val="0"/>
              </a:spcBef>
              <a:buNone/>
              <a:defRPr lang="en-US" sz="5303" b="0" kern="1200" cap="none" spc="-102" baseline="0" dirty="0">
                <a:ln w="3175">
                  <a:noFill/>
                </a:ln>
                <a:solidFill>
                  <a:srgbClr val="616161"/>
                </a:solidFill>
                <a:effectLst/>
                <a:latin typeface="Segoe UI Light"/>
                <a:ea typeface="+mn-ea"/>
                <a:cs typeface="Segoe ui light (Headings)"/>
              </a:defRPr>
            </a:lvl1pPr>
          </a:lstStyle>
          <a:p>
            <a:pPr marL="0" marR="0" lvl="0" indent="0" algn="l" defTabSz="932148" rtl="0" eaLnBrk="1" fontAlgn="auto" latinLnBrk="0" hangingPunct="1">
              <a:lnSpc>
                <a:spcPct val="90000"/>
              </a:lnSpc>
              <a:spcBef>
                <a:spcPct val="0"/>
              </a:spcBef>
              <a:spcAft>
                <a:spcPts val="0"/>
              </a:spcAft>
              <a:buClrTx/>
              <a:buSzTx/>
              <a:buFontTx/>
              <a:buNone/>
              <a:tabLst/>
              <a:defRPr/>
            </a:pPr>
            <a:r>
              <a:rPr lang="en-US" sz="4799" dirty="0">
                <a:solidFill>
                  <a:sysClr val="window" lastClr="FFFFFF"/>
                </a:solidFill>
              </a:rPr>
              <a:t>AI as a Service</a:t>
            </a:r>
            <a:endParaRPr kumimoji="0" lang="en-US" sz="4799" b="0" i="0" u="none" strike="noStrike" kern="1200" cap="none" spc="-102" normalizeH="0" baseline="0" noProof="0" dirty="0">
              <a:ln w="3175">
                <a:noFill/>
              </a:ln>
              <a:solidFill>
                <a:sysClr val="window" lastClr="FFFFFF"/>
              </a:solidFill>
              <a:effectLst/>
              <a:uLnTx/>
              <a:uFillTx/>
              <a:latin typeface="Segoe UI Light"/>
              <a:ea typeface="+mn-ea"/>
            </a:endParaRPr>
          </a:p>
        </p:txBody>
      </p:sp>
      <p:sp>
        <p:nvSpPr>
          <p:cNvPr id="33" name="Rectangle 32"/>
          <p:cNvSpPr/>
          <p:nvPr/>
        </p:nvSpPr>
        <p:spPr>
          <a:xfrm>
            <a:off x="445328" y="1347196"/>
            <a:ext cx="5571613" cy="4493538"/>
          </a:xfrm>
          <a:prstGeom prst="rect">
            <a:avLst/>
          </a:prstGeom>
        </p:spPr>
        <p:txBody>
          <a:bodyPr wrap="square">
            <a:spAutoFit/>
          </a:bodyPr>
          <a:lstStyle/>
          <a:p>
            <a:pPr defTabSz="932228"/>
            <a:r>
              <a:rPr lang="en-US" sz="2800" dirty="0">
                <a:solidFill>
                  <a:srgbClr val="FFFFFF"/>
                </a:solidFill>
                <a:latin typeface="Segoe UI Semibold" panose="020B0702040204020203" pitchFamily="34" charset="0"/>
                <a:cs typeface="Segoe UI Semibold" panose="020B0702040204020203" pitchFamily="34" charset="0"/>
              </a:rPr>
              <a:t>Computer Vision</a:t>
            </a:r>
          </a:p>
          <a:p>
            <a:pPr marL="285695" indent="-285695" defTabSz="932148">
              <a:lnSpc>
                <a:spcPct val="90000"/>
              </a:lnSpc>
              <a:spcBef>
                <a:spcPts val="1801"/>
              </a:spcBef>
              <a:buFont typeface="Arial" panose="020B0604020202020204" pitchFamily="34" charset="0"/>
              <a:buChar char="•"/>
            </a:pPr>
            <a:r>
              <a:rPr lang="en-US" sz="2000" dirty="0">
                <a:gradFill>
                  <a:gsLst>
                    <a:gs pos="100000">
                      <a:srgbClr val="FFFFFF"/>
                    </a:gs>
                    <a:gs pos="0">
                      <a:srgbClr val="FFFFFF"/>
                    </a:gs>
                  </a:gsLst>
                  <a:lin ang="5400000" scaled="0"/>
                </a:gradFill>
                <a:latin typeface="Segoe UI Light"/>
                <a:ea typeface="ＭＳ Ｐゴシック" charset="0"/>
              </a:rPr>
              <a:t>Computer Vision, Emotion, Face, Video</a:t>
            </a:r>
          </a:p>
          <a:p>
            <a:pPr defTabSz="932228"/>
            <a:endParaRPr lang="en-US" sz="2400" dirty="0">
              <a:solidFill>
                <a:srgbClr val="FFFFFF"/>
              </a:solidFill>
              <a:latin typeface="Segoe UI Light"/>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Speech</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Speech to Text, Speech Recognition, Speaker Identification</a:t>
            </a:r>
          </a:p>
          <a:p>
            <a:pPr defTabSz="932228"/>
            <a:endParaRPr lang="en-US" sz="2800" dirty="0">
              <a:solidFill>
                <a:srgbClr val="FFFFFF"/>
              </a:solidFill>
              <a:latin typeface="Segoe UI Semibold" panose="020B0702040204020203" pitchFamily="34" charset="0"/>
              <a:cs typeface="Segoe UI Semibold" panose="020B0702040204020203" pitchFamily="34" charset="0"/>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Language</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Spell Check, Language Understanding</a:t>
            </a:r>
          </a:p>
          <a:p>
            <a:pPr marL="285695" indent="-285695" defTabSz="932148">
              <a:lnSpc>
                <a:spcPct val="90000"/>
              </a:lnSpc>
              <a:spcBef>
                <a:spcPts val="1801"/>
              </a:spcBef>
              <a:buFont typeface="Arial" panose="020B0604020202020204" pitchFamily="34" charset="0"/>
              <a:buChar char="•"/>
            </a:pPr>
            <a:endParaRPr lang="en-US" sz="2000" i="1" dirty="0">
              <a:gradFill>
                <a:gsLst>
                  <a:gs pos="100000">
                    <a:srgbClr val="FFFFFF"/>
                  </a:gs>
                  <a:gs pos="0">
                    <a:srgbClr val="FFFFFF"/>
                  </a:gs>
                </a:gsLst>
                <a:lin ang="5400000" scaled="0"/>
              </a:gradFill>
              <a:latin typeface="Segoe UI Light"/>
              <a:ea typeface="ＭＳ Ｐゴシック" charset="0"/>
            </a:endParaRPr>
          </a:p>
        </p:txBody>
      </p:sp>
      <p:pic>
        <p:nvPicPr>
          <p:cNvPr id="2" name="Picture 1"/>
          <p:cNvPicPr>
            <a:picLocks noChangeAspect="1"/>
          </p:cNvPicPr>
          <p:nvPr/>
        </p:nvPicPr>
        <p:blipFill>
          <a:blip r:embed="rId3"/>
          <a:stretch>
            <a:fillRect/>
          </a:stretch>
        </p:blipFill>
        <p:spPr>
          <a:xfrm>
            <a:off x="6460505" y="2970408"/>
            <a:ext cx="5588550" cy="2265894"/>
          </a:xfrm>
          <a:prstGeom prst="rect">
            <a:avLst/>
          </a:prstGeom>
        </p:spPr>
      </p:pic>
      <p:pic>
        <p:nvPicPr>
          <p:cNvPr id="6" name="Picture 5" descr="... que a Cortana venha com muita qualidade para nós Brasileiros"/>
          <p:cNvPicPr>
            <a:picLocks noChangeAspect="1"/>
          </p:cNvPicPr>
          <p:nvPr/>
        </p:nvPicPr>
        <p:blipFill>
          <a:blip r:embed="rId4"/>
          <a:stretch>
            <a:fillRect/>
          </a:stretch>
        </p:blipFill>
        <p:spPr>
          <a:xfrm>
            <a:off x="8568980" y="1213177"/>
            <a:ext cx="1371600" cy="1371600"/>
          </a:xfrm>
          <a:prstGeom prst="rect">
            <a:avLst/>
          </a:prstGeom>
        </p:spPr>
      </p:pic>
    </p:spTree>
    <p:extLst>
      <p:ext uri="{BB962C8B-B14F-4D97-AF65-F5344CB8AC3E}">
        <p14:creationId xmlns:p14="http://schemas.microsoft.com/office/powerpoint/2010/main" val="41860757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5482" y="113133"/>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dirty="0">
              <a:gradFill>
                <a:gsLst>
                  <a:gs pos="1250">
                    <a:srgbClr val="FFFFFF"/>
                  </a:gs>
                  <a:gs pos="100000">
                    <a:srgbClr val="FFFFFF"/>
                  </a:gs>
                </a:gsLst>
                <a:lin ang="5400000" scaled="0"/>
              </a:gradFill>
              <a:latin typeface="Segoe UI Light"/>
            </a:endParaRPr>
          </a:p>
        </p:txBody>
      </p:sp>
      <p:pic>
        <p:nvPicPr>
          <p:cNvPr id="5122" name="Picture 2" descr="Image result for bot frame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1" y="601662"/>
            <a:ext cx="11628437" cy="559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9156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5482" y="113133"/>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dirty="0">
              <a:gradFill>
                <a:gsLst>
                  <a:gs pos="1250">
                    <a:srgbClr val="FFFFFF"/>
                  </a:gs>
                  <a:gs pos="100000">
                    <a:srgbClr val="FFFFFF"/>
                  </a:gs>
                </a:gsLst>
                <a:lin ang="5400000" scaled="0"/>
              </a:gradFill>
              <a:latin typeface="Segoe UI Light"/>
            </a:endParaRPr>
          </a:p>
        </p:txBody>
      </p:sp>
      <p:sp>
        <p:nvSpPr>
          <p:cNvPr id="91" name="Title 1"/>
          <p:cNvSpPr txBox="1">
            <a:spLocks/>
          </p:cNvSpPr>
          <p:nvPr/>
        </p:nvSpPr>
        <p:spPr>
          <a:xfrm>
            <a:off x="4621559" y="3031932"/>
            <a:ext cx="8099832" cy="1061240"/>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80" u="sng" spc="-102" dirty="0">
                <a:gradFill>
                  <a:gsLst>
                    <a:gs pos="1250">
                      <a:srgbClr val="FFFFFF"/>
                    </a:gs>
                    <a:gs pos="100000">
                      <a:srgbClr val="FFFFFF"/>
                    </a:gs>
                  </a:gsLst>
                  <a:lin ang="5400000" scaled="0"/>
                </a:gradFill>
              </a:rPr>
              <a:t>microsoft.com/cognitive-services</a:t>
            </a:r>
            <a:r>
              <a:rPr lang="en-US" sz="4080" spc="-102" dirty="0">
                <a:gradFill>
                  <a:gsLst>
                    <a:gs pos="1250">
                      <a:srgbClr val="FFFFFF"/>
                    </a:gs>
                    <a:gs pos="100000">
                      <a:srgbClr val="FFFFFF"/>
                    </a:gs>
                  </a:gsLst>
                  <a:lin ang="5400000" scaled="0"/>
                </a:gradFill>
                <a:latin typeface="Segoe UI Light"/>
              </a:rPr>
              <a:t> </a:t>
            </a:r>
            <a:br>
              <a:rPr lang="en-US" sz="4080" spc="-102" dirty="0">
                <a:gradFill>
                  <a:gsLst>
                    <a:gs pos="1250">
                      <a:srgbClr val="FFFFFF"/>
                    </a:gs>
                    <a:gs pos="100000">
                      <a:srgbClr val="FFFFFF"/>
                    </a:gs>
                  </a:gsLst>
                  <a:lin ang="5400000" scaled="0"/>
                </a:gradFill>
                <a:latin typeface="Segoe UI Light"/>
              </a:rPr>
            </a:br>
            <a:r>
              <a:rPr lang="en-US" sz="4804" spc="-102" dirty="0">
                <a:gradFill>
                  <a:gsLst>
                    <a:gs pos="1250">
                      <a:srgbClr val="FFFFFF"/>
                    </a:gs>
                    <a:gs pos="100000">
                      <a:srgbClr val="FFFFFF"/>
                    </a:gs>
                  </a:gsLst>
                  <a:lin ang="5400000" scaled="0"/>
                </a:gradFill>
                <a:latin typeface="Segoe UI Light"/>
              </a:rPr>
              <a:t>to get started</a:t>
            </a:r>
            <a:endParaRPr lang="en-US" sz="4804" i="1" spc="-102"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idx="4294967295"/>
          </p:nvPr>
        </p:nvSpPr>
        <p:spPr>
          <a:xfrm>
            <a:off x="482875" y="2875858"/>
            <a:ext cx="3857625" cy="1373387"/>
          </a:xfrm>
        </p:spPr>
        <p:txBody>
          <a:bodyPr/>
          <a:lstStyle/>
          <a:p>
            <a:r>
              <a:rPr lang="en-US" sz="9791" dirty="0"/>
              <a:t>Visit</a:t>
            </a:r>
            <a:endParaRPr lang="en-US" dirty="0"/>
          </a:p>
        </p:txBody>
      </p:sp>
      <p:sp>
        <p:nvSpPr>
          <p:cNvPr id="5" name="AutoShape 22"/>
          <p:cNvSpPr>
            <a:spLocks noChangeAspect="1"/>
          </p:cNvSpPr>
          <p:nvPr/>
        </p:nvSpPr>
        <p:spPr bwMode="auto">
          <a:xfrm>
            <a:off x="3109311" y="3031932"/>
            <a:ext cx="1222951" cy="1244482"/>
          </a:xfrm>
          <a:custGeom>
            <a:avLst/>
            <a:gdLst/>
            <a:ahLst/>
            <a:cxnLst/>
            <a:rect l="0" t="0" r="r" b="b"/>
            <a:pathLst>
              <a:path w="21600" h="21600">
                <a:moveTo>
                  <a:pt x="10604" y="0"/>
                </a:moveTo>
                <a:cubicBezTo>
                  <a:pt x="5560" y="0"/>
                  <a:pt x="1310" y="3336"/>
                  <a:pt x="14" y="7884"/>
                </a:cubicBezTo>
                <a:lnTo>
                  <a:pt x="10113" y="7884"/>
                </a:lnTo>
                <a:lnTo>
                  <a:pt x="10113" y="2891"/>
                </a:lnTo>
                <a:lnTo>
                  <a:pt x="18139" y="10774"/>
                </a:lnTo>
                <a:lnTo>
                  <a:pt x="10113" y="18658"/>
                </a:lnTo>
                <a:lnTo>
                  <a:pt x="10113" y="13665"/>
                </a:lnTo>
                <a:lnTo>
                  <a:pt x="0" y="13665"/>
                </a:lnTo>
                <a:cubicBezTo>
                  <a:pt x="1278" y="18239"/>
                  <a:pt x="5541" y="21600"/>
                  <a:pt x="10604" y="21600"/>
                </a:cubicBezTo>
                <a:cubicBezTo>
                  <a:pt x="16677" y="21600"/>
                  <a:pt x="21600" y="16765"/>
                  <a:pt x="21600" y="10800"/>
                </a:cubicBezTo>
                <a:cubicBezTo>
                  <a:pt x="21600" y="4835"/>
                  <a:pt x="16677" y="0"/>
                  <a:pt x="10604" y="0"/>
                </a:cubicBezTo>
                <a:close/>
                <a:moveTo>
                  <a:pt x="10604" y="0"/>
                </a:moveTo>
              </a:path>
            </a:pathLst>
          </a:custGeom>
          <a:solidFill>
            <a:schemeClr val="bg2"/>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sz="2289" dirty="0"/>
          </a:p>
        </p:txBody>
      </p:sp>
    </p:spTree>
    <p:extLst>
      <p:ext uri="{BB962C8B-B14F-4D97-AF65-F5344CB8AC3E}">
        <p14:creationId xmlns:p14="http://schemas.microsoft.com/office/powerpoint/2010/main" val="24316536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6481" y="346775"/>
            <a:ext cx="2202980" cy="1669339"/>
          </a:xfrm>
          <a:prstGeom prst="rect">
            <a:avLst/>
          </a:prstGeom>
        </p:spPr>
      </p:pic>
      <p:pic>
        <p:nvPicPr>
          <p:cNvPr id="5" name="Picture 4"/>
          <p:cNvPicPr>
            <a:picLocks noChangeAspect="1"/>
          </p:cNvPicPr>
          <p:nvPr/>
        </p:nvPicPr>
        <p:blipFill>
          <a:blip r:embed="rId3"/>
          <a:stretch>
            <a:fillRect/>
          </a:stretch>
        </p:blipFill>
        <p:spPr>
          <a:xfrm>
            <a:off x="3444583" y="1204850"/>
            <a:ext cx="2771775" cy="1085850"/>
          </a:xfrm>
          <a:prstGeom prst="rect">
            <a:avLst/>
          </a:prstGeom>
        </p:spPr>
      </p:pic>
      <p:pic>
        <p:nvPicPr>
          <p:cNvPr id="6" name="Picture 5"/>
          <p:cNvPicPr>
            <a:picLocks noChangeAspect="1"/>
          </p:cNvPicPr>
          <p:nvPr/>
        </p:nvPicPr>
        <p:blipFill>
          <a:blip r:embed="rId4"/>
          <a:stretch>
            <a:fillRect/>
          </a:stretch>
        </p:blipFill>
        <p:spPr>
          <a:xfrm>
            <a:off x="6741070" y="604928"/>
            <a:ext cx="3817621" cy="1426883"/>
          </a:xfrm>
          <a:prstGeom prst="rect">
            <a:avLst/>
          </a:prstGeom>
        </p:spPr>
      </p:pic>
      <p:pic>
        <p:nvPicPr>
          <p:cNvPr id="7" name="Picture 6"/>
          <p:cNvPicPr>
            <a:picLocks noChangeAspect="1"/>
          </p:cNvPicPr>
          <p:nvPr/>
        </p:nvPicPr>
        <p:blipFill>
          <a:blip r:embed="rId5"/>
          <a:stretch>
            <a:fillRect/>
          </a:stretch>
        </p:blipFill>
        <p:spPr>
          <a:xfrm>
            <a:off x="7738394" y="2400154"/>
            <a:ext cx="3710293" cy="703620"/>
          </a:xfrm>
          <a:prstGeom prst="rect">
            <a:avLst/>
          </a:prstGeom>
        </p:spPr>
      </p:pic>
      <p:pic>
        <p:nvPicPr>
          <p:cNvPr id="8" name="Picture 7"/>
          <p:cNvPicPr>
            <a:picLocks noChangeAspect="1"/>
          </p:cNvPicPr>
          <p:nvPr/>
        </p:nvPicPr>
        <p:blipFill>
          <a:blip r:embed="rId6"/>
          <a:stretch>
            <a:fillRect/>
          </a:stretch>
        </p:blipFill>
        <p:spPr>
          <a:xfrm>
            <a:off x="3758491" y="2553773"/>
            <a:ext cx="1850707" cy="1857691"/>
          </a:xfrm>
          <a:prstGeom prst="rect">
            <a:avLst/>
          </a:prstGeom>
        </p:spPr>
      </p:pic>
      <p:pic>
        <p:nvPicPr>
          <p:cNvPr id="9" name="Picture 8"/>
          <p:cNvPicPr>
            <a:picLocks noChangeAspect="1"/>
          </p:cNvPicPr>
          <p:nvPr/>
        </p:nvPicPr>
        <p:blipFill>
          <a:blip r:embed="rId7"/>
          <a:stretch>
            <a:fillRect/>
          </a:stretch>
        </p:blipFill>
        <p:spPr>
          <a:xfrm>
            <a:off x="484742" y="3939884"/>
            <a:ext cx="1780397" cy="1080588"/>
          </a:xfrm>
          <a:prstGeom prst="rect">
            <a:avLst/>
          </a:prstGeom>
        </p:spPr>
      </p:pic>
      <p:pic>
        <p:nvPicPr>
          <p:cNvPr id="10" name="Picture 9"/>
          <p:cNvPicPr>
            <a:picLocks noChangeAspect="1"/>
          </p:cNvPicPr>
          <p:nvPr/>
        </p:nvPicPr>
        <p:blipFill>
          <a:blip r:embed="rId8"/>
          <a:stretch>
            <a:fillRect/>
          </a:stretch>
        </p:blipFill>
        <p:spPr>
          <a:xfrm>
            <a:off x="2387357" y="4302361"/>
            <a:ext cx="1200150" cy="1371600"/>
          </a:xfrm>
          <a:prstGeom prst="rect">
            <a:avLst/>
          </a:prstGeom>
        </p:spPr>
      </p:pic>
      <p:pic>
        <p:nvPicPr>
          <p:cNvPr id="11" name="Picture 10"/>
          <p:cNvPicPr>
            <a:picLocks noChangeAspect="1"/>
          </p:cNvPicPr>
          <p:nvPr/>
        </p:nvPicPr>
        <p:blipFill>
          <a:blip r:embed="rId9"/>
          <a:stretch>
            <a:fillRect/>
          </a:stretch>
        </p:blipFill>
        <p:spPr>
          <a:xfrm>
            <a:off x="4184838" y="4934889"/>
            <a:ext cx="2848721" cy="1572958"/>
          </a:xfrm>
          <a:prstGeom prst="rect">
            <a:avLst/>
          </a:prstGeom>
        </p:spPr>
      </p:pic>
      <p:pic>
        <p:nvPicPr>
          <p:cNvPr id="12" name="Picture 11"/>
          <p:cNvPicPr>
            <a:picLocks noChangeAspect="1"/>
          </p:cNvPicPr>
          <p:nvPr/>
        </p:nvPicPr>
        <p:blipFill>
          <a:blip r:embed="rId10"/>
          <a:stretch>
            <a:fillRect/>
          </a:stretch>
        </p:blipFill>
        <p:spPr>
          <a:xfrm>
            <a:off x="6216358" y="3311360"/>
            <a:ext cx="3629025" cy="1209675"/>
          </a:xfrm>
          <a:prstGeom prst="rect">
            <a:avLst/>
          </a:prstGeom>
        </p:spPr>
      </p:pic>
      <p:pic>
        <p:nvPicPr>
          <p:cNvPr id="13" name="Picture 12"/>
          <p:cNvPicPr>
            <a:picLocks noChangeAspect="1"/>
          </p:cNvPicPr>
          <p:nvPr/>
        </p:nvPicPr>
        <p:blipFill>
          <a:blip r:embed="rId11"/>
          <a:stretch>
            <a:fillRect/>
          </a:stretch>
        </p:blipFill>
        <p:spPr>
          <a:xfrm>
            <a:off x="7518806" y="4728621"/>
            <a:ext cx="1293746" cy="1229699"/>
          </a:xfrm>
          <a:prstGeom prst="rect">
            <a:avLst/>
          </a:prstGeom>
        </p:spPr>
      </p:pic>
      <p:pic>
        <p:nvPicPr>
          <p:cNvPr id="14" name="Picture 13"/>
          <p:cNvPicPr>
            <a:picLocks noChangeAspect="1"/>
          </p:cNvPicPr>
          <p:nvPr/>
        </p:nvPicPr>
        <p:blipFill>
          <a:blip r:embed="rId12"/>
          <a:stretch>
            <a:fillRect/>
          </a:stretch>
        </p:blipFill>
        <p:spPr>
          <a:xfrm>
            <a:off x="820048" y="4934889"/>
            <a:ext cx="1200352" cy="1336241"/>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89819" y="3429139"/>
            <a:ext cx="1505750" cy="1505750"/>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82471" y="5020472"/>
            <a:ext cx="1560223" cy="1560223"/>
          </a:xfrm>
          <a:prstGeom prst="rect">
            <a:avLst/>
          </a:prstGeom>
        </p:spPr>
      </p:pic>
      <p:pic>
        <p:nvPicPr>
          <p:cNvPr id="2" name="Picture 1"/>
          <p:cNvPicPr>
            <a:picLocks noChangeAspect="1"/>
          </p:cNvPicPr>
          <p:nvPr/>
        </p:nvPicPr>
        <p:blipFill>
          <a:blip r:embed="rId15"/>
          <a:stretch>
            <a:fillRect/>
          </a:stretch>
        </p:blipFill>
        <p:spPr>
          <a:xfrm>
            <a:off x="330392" y="2457909"/>
            <a:ext cx="2657040" cy="1291730"/>
          </a:xfrm>
          <a:prstGeom prst="rect">
            <a:avLst/>
          </a:prstGeom>
        </p:spPr>
      </p:pic>
    </p:spTree>
    <p:extLst>
      <p:ext uri="{BB962C8B-B14F-4D97-AF65-F5344CB8AC3E}">
        <p14:creationId xmlns:p14="http://schemas.microsoft.com/office/powerpoint/2010/main" val="108852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01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2"/>
          <p:cNvSpPr txBox="1">
            <a:spLocks/>
          </p:cNvSpPr>
          <p:nvPr/>
        </p:nvSpPr>
        <p:spPr>
          <a:xfrm>
            <a:off x="274639" y="979831"/>
            <a:ext cx="10982115" cy="605073"/>
          </a:xfrm>
          <a:prstGeom prst="rect">
            <a:avLst/>
          </a:prstGeom>
        </p:spPr>
        <p:txBody>
          <a:bodyPr lIns="182880" rIns="182880">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37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noProof="0" dirty="0">
                <a:ln w="3175">
                  <a:noFill/>
                </a:ln>
                <a:gradFill>
                  <a:gsLst>
                    <a:gs pos="7965">
                      <a:schemeClr val="tx1"/>
                    </a:gs>
                    <a:gs pos="33000">
                      <a:schemeClr val="tx1"/>
                    </a:gs>
                  </a:gsLst>
                  <a:lin ang="5400000" scaled="1"/>
                </a:gradFill>
                <a:effectLst/>
                <a:uLnTx/>
                <a:uFillTx/>
                <a:latin typeface="Segoe UI Light"/>
                <a:ea typeface="+mn-ea"/>
                <a:cs typeface="Segoe UI" pitchFamily="34" charset="0"/>
              </a:rPr>
              <a:t>Any language and any data source in any operating system for any device</a:t>
            </a:r>
          </a:p>
        </p:txBody>
      </p:sp>
      <p:pic>
        <p:nvPicPr>
          <p:cNvPr id="124" name="Picture 1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3" y="1678380"/>
            <a:ext cx="7656179" cy="5321752"/>
          </a:xfrm>
          <a:prstGeom prst="rect">
            <a:avLst/>
          </a:prstGeom>
        </p:spPr>
      </p:pic>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7274006" y="4423491"/>
            <a:ext cx="3120034" cy="2576641"/>
          </a:xfrm>
          <a:prstGeom prst="triangle">
            <a:avLst/>
          </a:prstGeom>
        </p:spPr>
      </p:pic>
      <p:sp>
        <p:nvSpPr>
          <p:cNvPr id="126" name="Rectangle 125"/>
          <p:cNvSpPr/>
          <p:nvPr/>
        </p:nvSpPr>
        <p:spPr>
          <a:xfrm>
            <a:off x="7021191" y="3739264"/>
            <a:ext cx="5140621" cy="1646892"/>
          </a:xfrm>
          <a:prstGeom prst="rect">
            <a:avLst/>
          </a:prstGeom>
        </p:spPr>
        <p:txBody>
          <a:bodyPr vert="horz" wrap="square" lIns="146246" tIns="91403" rIns="146246" bIns="91403" rtlCol="0" anchor="t">
            <a:noAutofit/>
          </a:bodyPr>
          <a:lstStyle/>
          <a:p>
            <a:pPr defTabSz="932372">
              <a:lnSpc>
                <a:spcPct val="90000"/>
              </a:lnSpc>
              <a:spcBef>
                <a:spcPct val="0"/>
              </a:spcBef>
              <a:defRPr/>
            </a:pPr>
            <a:endParaRPr lang="en-US" sz="3598" spc="-102" dirty="0">
              <a:ln w="3175">
                <a:noFill/>
              </a:ln>
              <a:gradFill>
                <a:gsLst>
                  <a:gs pos="1250">
                    <a:prstClr val="white"/>
                  </a:gs>
                  <a:gs pos="100000">
                    <a:prstClr val="white"/>
                  </a:gs>
                </a:gsLst>
                <a:lin ang="5400000" scaled="0"/>
              </a:gradFill>
              <a:latin typeface="Segoe UI Light"/>
              <a:cs typeface="Segoe UI" pitchFamily="34" charset="0"/>
            </a:endParaRPr>
          </a:p>
        </p:txBody>
      </p:sp>
      <p:sp>
        <p:nvSpPr>
          <p:cNvPr id="127" name="Rectangle 126"/>
          <p:cNvSpPr/>
          <p:nvPr/>
        </p:nvSpPr>
        <p:spPr>
          <a:xfrm>
            <a:off x="5678177" y="1506049"/>
            <a:ext cx="6755797" cy="3542734"/>
          </a:xfrm>
          <a:prstGeom prst="rect">
            <a:avLst/>
          </a:prstGeom>
        </p:spPr>
        <p:txBody>
          <a:bodyPr vert="horz" wrap="square" lIns="146246" tIns="91403" rIns="146246" bIns="91403" rtlCol="0" anchor="t">
            <a:noAutofit/>
          </a:bodyPr>
          <a:lstStyle/>
          <a:p>
            <a:pPr defTabSz="932372">
              <a:lnSpc>
                <a:spcPct val="90000"/>
              </a:lnSpc>
              <a:spcBef>
                <a:spcPct val="0"/>
              </a:spcBef>
              <a:defRPr/>
            </a:pPr>
            <a:endParaRPr lang="en-US" sz="4798" spc="-102" dirty="0">
              <a:ln w="3175">
                <a:noFill/>
              </a:ln>
              <a:solidFill>
                <a:prstClr val="white"/>
              </a:solidFill>
              <a:latin typeface="Segoe UI Light"/>
              <a:cs typeface="Segoe UI" pitchFamily="34" charset="0"/>
            </a:endParaRPr>
          </a:p>
        </p:txBody>
      </p:sp>
      <p:pic>
        <p:nvPicPr>
          <p:cNvPr id="128" name="Picture 127"/>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11428617" y="2853748"/>
            <a:ext cx="554243" cy="675128"/>
          </a:xfrm>
          <a:prstGeom prst="rect">
            <a:avLst/>
          </a:prstGeom>
          <a:noFill/>
        </p:spPr>
      </p:pic>
      <p:grpSp>
        <p:nvGrpSpPr>
          <p:cNvPr id="130" name="Group 129"/>
          <p:cNvGrpSpPr/>
          <p:nvPr/>
        </p:nvGrpSpPr>
        <p:grpSpPr>
          <a:xfrm>
            <a:off x="7342320" y="3879923"/>
            <a:ext cx="548157" cy="665265"/>
            <a:chOff x="1502342" y="238442"/>
            <a:chExt cx="1596433" cy="1867608"/>
          </a:xfrm>
          <a:solidFill>
            <a:srgbClr val="FFFFFF"/>
          </a:solidFill>
        </p:grpSpPr>
        <p:sp>
          <p:nvSpPr>
            <p:cNvPr id="132"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505050"/>
                </a:solidFill>
                <a:effectLst/>
                <a:uLnTx/>
                <a:uFillTx/>
              </a:endParaRPr>
            </a:p>
          </p:txBody>
        </p:sp>
        <p:sp>
          <p:nvSpPr>
            <p:cNvPr id="133"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505050"/>
                </a:solidFill>
                <a:effectLst/>
                <a:uLnTx/>
                <a:uFillTx/>
              </a:endParaRPr>
            </a:p>
          </p:txBody>
        </p:sp>
        <p:sp>
          <p:nvSpPr>
            <p:cNvPr id="134"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505050"/>
                </a:solidFill>
                <a:effectLst/>
                <a:uLnTx/>
                <a:uFillTx/>
              </a:endParaRPr>
            </a:p>
          </p:txBody>
        </p:sp>
      </p:grpSp>
      <p:pic>
        <p:nvPicPr>
          <p:cNvPr id="135" name="Picture 134"/>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9461375" y="4224662"/>
            <a:ext cx="3097061" cy="2775471"/>
          </a:xfrm>
          <a:prstGeom prst="triangle">
            <a:avLst/>
          </a:prstGeom>
        </p:spPr>
      </p:pic>
      <p:sp>
        <p:nvSpPr>
          <p:cNvPr id="136" name="Oval 135"/>
          <p:cNvSpPr/>
          <p:nvPr/>
        </p:nvSpPr>
        <p:spPr bwMode="auto">
          <a:xfrm>
            <a:off x="970129" y="3332685"/>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Oval 136"/>
          <p:cNvSpPr/>
          <p:nvPr/>
        </p:nvSpPr>
        <p:spPr bwMode="auto">
          <a:xfrm>
            <a:off x="2704216" y="3618287"/>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p:cNvSpPr/>
          <p:nvPr/>
        </p:nvSpPr>
        <p:spPr bwMode="auto">
          <a:xfrm>
            <a:off x="5516153" y="3311353"/>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p:cNvSpPr/>
          <p:nvPr/>
        </p:nvSpPr>
        <p:spPr bwMode="auto">
          <a:xfrm>
            <a:off x="6227441" y="4585994"/>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p:cNvSpPr/>
          <p:nvPr/>
        </p:nvSpPr>
        <p:spPr bwMode="auto">
          <a:xfrm>
            <a:off x="10733662" y="4591842"/>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1" name="Straight Connector 140"/>
          <p:cNvCxnSpPr/>
          <p:nvPr/>
        </p:nvCxnSpPr>
        <p:spPr>
          <a:xfrm>
            <a:off x="2091737" y="4253423"/>
            <a:ext cx="0" cy="869446"/>
          </a:xfrm>
          <a:prstGeom prst="line">
            <a:avLst/>
          </a:prstGeom>
          <a:noFill/>
          <a:ln w="15875" cap="flat" cmpd="sng" algn="ctr">
            <a:solidFill>
              <a:srgbClr val="FFC63E"/>
            </a:solidFill>
            <a:prstDash val="sysDash"/>
            <a:headEnd type="none"/>
            <a:tailEnd type="none"/>
          </a:ln>
          <a:effectLst/>
        </p:spPr>
      </p:cxnSp>
      <p:sp>
        <p:nvSpPr>
          <p:cNvPr id="142" name="Oval 141"/>
          <p:cNvSpPr/>
          <p:nvPr/>
        </p:nvSpPr>
        <p:spPr bwMode="auto">
          <a:xfrm>
            <a:off x="2023185" y="4161850"/>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3" name="Straight Connector 142"/>
          <p:cNvCxnSpPr/>
          <p:nvPr/>
        </p:nvCxnSpPr>
        <p:spPr>
          <a:xfrm>
            <a:off x="553458" y="4716699"/>
            <a:ext cx="485224" cy="0"/>
          </a:xfrm>
          <a:prstGeom prst="line">
            <a:avLst/>
          </a:prstGeom>
          <a:noFill/>
          <a:ln w="15875" cap="flat" cmpd="sng" algn="ctr">
            <a:solidFill>
              <a:srgbClr val="FFC63E"/>
            </a:solidFill>
            <a:prstDash val="sysDash"/>
            <a:headEnd type="none"/>
            <a:tailEnd type="none"/>
          </a:ln>
          <a:effectLst/>
        </p:spPr>
      </p:cxnSp>
      <p:sp>
        <p:nvSpPr>
          <p:cNvPr id="144" name="Oval 143"/>
          <p:cNvSpPr/>
          <p:nvPr/>
        </p:nvSpPr>
        <p:spPr bwMode="auto">
          <a:xfrm>
            <a:off x="431904" y="4645585"/>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p:cNvSpPr/>
          <p:nvPr/>
        </p:nvSpPr>
        <p:spPr bwMode="auto">
          <a:xfrm>
            <a:off x="4580203" y="5421714"/>
            <a:ext cx="101770" cy="105579"/>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6" name="Straight Connector 145"/>
          <p:cNvCxnSpPr>
            <a:stCxn id="147" idx="4"/>
          </p:cNvCxnSpPr>
          <p:nvPr/>
        </p:nvCxnSpPr>
        <p:spPr>
          <a:xfrm>
            <a:off x="4629270" y="4103324"/>
            <a:ext cx="0" cy="1333071"/>
          </a:xfrm>
          <a:prstGeom prst="line">
            <a:avLst/>
          </a:prstGeom>
          <a:noFill/>
          <a:ln w="15875" cap="flat" cmpd="sng" algn="ctr">
            <a:solidFill>
              <a:srgbClr val="FFC63E"/>
            </a:solidFill>
            <a:prstDash val="sysDash"/>
            <a:headEnd type="none"/>
            <a:tailEnd type="none"/>
          </a:ln>
          <a:effectLst/>
        </p:spPr>
      </p:cxnSp>
      <p:sp>
        <p:nvSpPr>
          <p:cNvPr id="147" name="Oval 146"/>
          <p:cNvSpPr/>
          <p:nvPr/>
        </p:nvSpPr>
        <p:spPr bwMode="auto">
          <a:xfrm>
            <a:off x="4560720" y="3961089"/>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p:cNvCxnSpPr/>
          <p:nvPr/>
        </p:nvCxnSpPr>
        <p:spPr>
          <a:xfrm>
            <a:off x="11502631" y="4963272"/>
            <a:ext cx="144237" cy="0"/>
          </a:xfrm>
          <a:prstGeom prst="line">
            <a:avLst/>
          </a:prstGeom>
          <a:noFill/>
          <a:ln w="15875" cap="flat" cmpd="sng" algn="ctr">
            <a:solidFill>
              <a:srgbClr val="FFC63E"/>
            </a:solidFill>
            <a:prstDash val="sysDash"/>
            <a:headEnd type="none"/>
            <a:tailEnd type="none"/>
          </a:ln>
          <a:effectLst/>
        </p:spPr>
      </p:cxnSp>
      <p:sp>
        <p:nvSpPr>
          <p:cNvPr id="149" name="Oval 148"/>
          <p:cNvSpPr/>
          <p:nvPr/>
        </p:nvSpPr>
        <p:spPr bwMode="auto">
          <a:xfrm>
            <a:off x="6217773" y="5248383"/>
            <a:ext cx="137392" cy="137105"/>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p:cNvSpPr/>
          <p:nvPr/>
        </p:nvSpPr>
        <p:spPr bwMode="auto">
          <a:xfrm>
            <a:off x="2042891" y="5035494"/>
            <a:ext cx="101770" cy="105579"/>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p:cNvSpPr/>
          <p:nvPr/>
        </p:nvSpPr>
        <p:spPr bwMode="auto">
          <a:xfrm>
            <a:off x="11412826" y="4912982"/>
            <a:ext cx="101770" cy="105579"/>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2" name="Straight Connector 151"/>
          <p:cNvCxnSpPr/>
          <p:nvPr/>
        </p:nvCxnSpPr>
        <p:spPr>
          <a:xfrm>
            <a:off x="9818828" y="5422661"/>
            <a:ext cx="0" cy="822908"/>
          </a:xfrm>
          <a:prstGeom prst="line">
            <a:avLst/>
          </a:prstGeom>
          <a:noFill/>
          <a:ln w="15875" cap="flat" cmpd="sng" algn="ctr">
            <a:solidFill>
              <a:srgbClr val="FFC63E"/>
            </a:solidFill>
            <a:prstDash val="sysDash"/>
            <a:headEnd type="none"/>
            <a:tailEnd type="none"/>
          </a:ln>
          <a:effectLst/>
        </p:spPr>
      </p:cxnSp>
      <p:sp>
        <p:nvSpPr>
          <p:cNvPr id="153" name="Oval 152"/>
          <p:cNvSpPr/>
          <p:nvPr/>
        </p:nvSpPr>
        <p:spPr bwMode="auto">
          <a:xfrm>
            <a:off x="9750277" y="5331090"/>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4" name="Straight Connector 153"/>
          <p:cNvCxnSpPr/>
          <p:nvPr/>
        </p:nvCxnSpPr>
        <p:spPr>
          <a:xfrm flipH="1">
            <a:off x="9818830" y="5745883"/>
            <a:ext cx="386014" cy="499686"/>
          </a:xfrm>
          <a:prstGeom prst="line">
            <a:avLst/>
          </a:prstGeom>
          <a:noFill/>
          <a:ln w="15875" cap="flat" cmpd="sng" algn="ctr">
            <a:solidFill>
              <a:srgbClr val="FFC63E"/>
            </a:solidFill>
            <a:prstDash val="sysDash"/>
            <a:headEnd type="none"/>
            <a:tailEnd type="none"/>
          </a:ln>
          <a:effectLst/>
        </p:spPr>
      </p:cxnSp>
      <p:pic>
        <p:nvPicPr>
          <p:cNvPr id="155" name="Picture 2" descr="C:\Users\claudette\Documents\2011 Jobs\Kelly Young\02-Crystal\graphics\java.png"/>
          <p:cNvPicPr>
            <a:picLocks noChangeAspect="1" noChangeArrowheads="1"/>
          </p:cNvPicPr>
          <p:nvPr/>
        </p:nvPicPr>
        <p:blipFill>
          <a:blip r:embed="rId8" cstate="print">
            <a:biLevel thresh="50000"/>
            <a:extLst>
              <a:ext uri="{28A0092B-C50C-407E-A947-70E740481C1C}">
                <a14:useLocalDpi xmlns:a14="http://schemas.microsoft.com/office/drawing/2010/main" val="0"/>
              </a:ext>
            </a:extLst>
          </a:blip>
          <a:srcRect/>
          <a:stretch>
            <a:fillRect/>
          </a:stretch>
        </p:blipFill>
        <p:spPr bwMode="auto">
          <a:xfrm>
            <a:off x="5342519" y="2300991"/>
            <a:ext cx="478316" cy="912620"/>
          </a:xfrm>
          <a:prstGeom prst="rect">
            <a:avLst/>
          </a:prstGeom>
          <a:solidFill>
            <a:srgbClr val="0078D7"/>
          </a:solidFill>
          <a:extLst/>
        </p:spPr>
      </p:pic>
      <p:cxnSp>
        <p:nvCxnSpPr>
          <p:cNvPr id="156" name="Straight Connector 155"/>
          <p:cNvCxnSpPr>
            <a:endCxn id="157" idx="7"/>
          </p:cNvCxnSpPr>
          <p:nvPr/>
        </p:nvCxnSpPr>
        <p:spPr>
          <a:xfrm flipH="1">
            <a:off x="7927604" y="4103324"/>
            <a:ext cx="886896" cy="1297627"/>
          </a:xfrm>
          <a:prstGeom prst="line">
            <a:avLst/>
          </a:prstGeom>
          <a:noFill/>
          <a:ln w="15875" cap="flat" cmpd="sng" algn="ctr">
            <a:solidFill>
              <a:srgbClr val="FFC63E"/>
            </a:solidFill>
            <a:prstDash val="sysDash"/>
            <a:headEnd type="none"/>
            <a:tailEnd type="none"/>
          </a:ln>
          <a:effectLst/>
        </p:spPr>
      </p:cxnSp>
      <p:sp>
        <p:nvSpPr>
          <p:cNvPr id="157" name="Oval 156"/>
          <p:cNvSpPr/>
          <p:nvPr/>
        </p:nvSpPr>
        <p:spPr bwMode="auto">
          <a:xfrm>
            <a:off x="7833982" y="5385488"/>
            <a:ext cx="109684" cy="105579"/>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p:cNvGrpSpPr/>
          <p:nvPr/>
        </p:nvGrpSpPr>
        <p:grpSpPr>
          <a:xfrm>
            <a:off x="7973563" y="3970333"/>
            <a:ext cx="925948" cy="173656"/>
            <a:chOff x="7839107" y="4432327"/>
            <a:chExt cx="758722" cy="142293"/>
          </a:xfrm>
        </p:grpSpPr>
        <p:sp>
          <p:nvSpPr>
            <p:cNvPr id="159" name="Oval 158"/>
            <p:cNvSpPr/>
            <p:nvPr/>
          </p:nvSpPr>
          <p:spPr bwMode="auto">
            <a:xfrm>
              <a:off x="7839107" y="4456102"/>
              <a:ext cx="101811" cy="10562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Straight Connector 159"/>
            <p:cNvCxnSpPr/>
            <p:nvPr/>
          </p:nvCxnSpPr>
          <p:spPr>
            <a:xfrm>
              <a:off x="7913509" y="4507279"/>
              <a:ext cx="580802" cy="0"/>
            </a:xfrm>
            <a:prstGeom prst="line">
              <a:avLst/>
            </a:prstGeom>
            <a:noFill/>
            <a:ln w="15875" cap="flat" cmpd="sng" algn="ctr">
              <a:solidFill>
                <a:srgbClr val="FFC63E"/>
              </a:solidFill>
              <a:prstDash val="sysDash"/>
              <a:headEnd type="none"/>
              <a:tailEnd type="none"/>
            </a:ln>
            <a:effectLst/>
          </p:spPr>
        </p:cxnSp>
        <p:sp>
          <p:nvSpPr>
            <p:cNvPr id="161" name="Oval 160"/>
            <p:cNvSpPr/>
            <p:nvPr/>
          </p:nvSpPr>
          <p:spPr bwMode="auto">
            <a:xfrm>
              <a:off x="8460669" y="4432327"/>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2" name="Group 161"/>
          <p:cNvGrpSpPr/>
          <p:nvPr/>
        </p:nvGrpSpPr>
        <p:grpSpPr>
          <a:xfrm>
            <a:off x="6813320" y="5666047"/>
            <a:ext cx="906756" cy="142235"/>
            <a:chOff x="6813557" y="5657391"/>
            <a:chExt cx="907121" cy="142293"/>
          </a:xfrm>
        </p:grpSpPr>
        <p:cxnSp>
          <p:nvCxnSpPr>
            <p:cNvPr id="163" name="Straight Connector 162"/>
            <p:cNvCxnSpPr>
              <a:endCxn id="164" idx="6"/>
            </p:cNvCxnSpPr>
            <p:nvPr/>
          </p:nvCxnSpPr>
          <p:spPr>
            <a:xfrm>
              <a:off x="6950717" y="5728538"/>
              <a:ext cx="769961" cy="0"/>
            </a:xfrm>
            <a:prstGeom prst="line">
              <a:avLst/>
            </a:prstGeom>
            <a:noFill/>
            <a:ln w="15875" cap="flat" cmpd="sng" algn="ctr">
              <a:solidFill>
                <a:srgbClr val="FFC63E"/>
              </a:solidFill>
              <a:prstDash val="sysDash"/>
              <a:headEnd type="none"/>
              <a:tailEnd type="none"/>
            </a:ln>
            <a:effectLst/>
          </p:spPr>
        </p:cxnSp>
        <p:sp>
          <p:nvSpPr>
            <p:cNvPr id="164" name="Oval 163"/>
            <p:cNvSpPr/>
            <p:nvPr/>
          </p:nvSpPr>
          <p:spPr bwMode="auto">
            <a:xfrm>
              <a:off x="7583518" y="5657391"/>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p:cNvSpPr/>
            <p:nvPr/>
          </p:nvSpPr>
          <p:spPr bwMode="auto">
            <a:xfrm>
              <a:off x="6813557" y="5659957"/>
              <a:ext cx="137160" cy="137160"/>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6" name="Group 165"/>
          <p:cNvGrpSpPr/>
          <p:nvPr/>
        </p:nvGrpSpPr>
        <p:grpSpPr>
          <a:xfrm>
            <a:off x="5257201" y="4815381"/>
            <a:ext cx="399255" cy="142235"/>
            <a:chOff x="5247288" y="4796857"/>
            <a:chExt cx="399416" cy="142293"/>
          </a:xfrm>
        </p:grpSpPr>
        <p:cxnSp>
          <p:nvCxnSpPr>
            <p:cNvPr id="167" name="Straight Connector 166"/>
            <p:cNvCxnSpPr/>
            <p:nvPr/>
          </p:nvCxnSpPr>
          <p:spPr>
            <a:xfrm>
              <a:off x="5368890" y="4861152"/>
              <a:ext cx="215559" cy="0"/>
            </a:xfrm>
            <a:prstGeom prst="line">
              <a:avLst/>
            </a:prstGeom>
            <a:noFill/>
            <a:ln w="15875" cap="flat" cmpd="sng" algn="ctr">
              <a:solidFill>
                <a:srgbClr val="FFC63E"/>
              </a:solidFill>
              <a:prstDash val="sysDash"/>
              <a:headEnd type="none"/>
              <a:tailEnd type="none"/>
            </a:ln>
            <a:effectLst/>
          </p:spPr>
        </p:cxnSp>
        <p:grpSp>
          <p:nvGrpSpPr>
            <p:cNvPr id="168" name="Group 167"/>
            <p:cNvGrpSpPr/>
            <p:nvPr/>
          </p:nvGrpSpPr>
          <p:grpSpPr>
            <a:xfrm>
              <a:off x="5247288" y="4796857"/>
              <a:ext cx="399416" cy="142293"/>
              <a:chOff x="5247288" y="4796857"/>
              <a:chExt cx="399416" cy="142293"/>
            </a:xfrm>
          </p:grpSpPr>
          <p:sp>
            <p:nvSpPr>
              <p:cNvPr id="169" name="Oval 168"/>
              <p:cNvSpPr/>
              <p:nvPr/>
            </p:nvSpPr>
            <p:spPr bwMode="auto">
              <a:xfrm>
                <a:off x="5247288" y="4796857"/>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p:cNvSpPr/>
              <p:nvPr/>
            </p:nvSpPr>
            <p:spPr bwMode="auto">
              <a:xfrm>
                <a:off x="5515869" y="4800138"/>
                <a:ext cx="130835" cy="13573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71" name="Oval 170"/>
          <p:cNvSpPr/>
          <p:nvPr/>
        </p:nvSpPr>
        <p:spPr bwMode="auto">
          <a:xfrm>
            <a:off x="10131362" y="5676911"/>
            <a:ext cx="137105" cy="137105"/>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p:cNvSpPr/>
          <p:nvPr/>
        </p:nvSpPr>
        <p:spPr bwMode="auto">
          <a:xfrm>
            <a:off x="10725215" y="5246041"/>
            <a:ext cx="137105" cy="137105"/>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p:cNvSpPr/>
          <p:nvPr/>
        </p:nvSpPr>
        <p:spPr bwMode="auto">
          <a:xfrm>
            <a:off x="11671143" y="3656083"/>
            <a:ext cx="101770" cy="105579"/>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4" name="Straight Connector 173"/>
          <p:cNvCxnSpPr>
            <a:stCxn id="173" idx="4"/>
          </p:cNvCxnSpPr>
          <p:nvPr/>
        </p:nvCxnSpPr>
        <p:spPr>
          <a:xfrm flipH="1">
            <a:off x="11712904" y="3761662"/>
            <a:ext cx="9125" cy="1148887"/>
          </a:xfrm>
          <a:prstGeom prst="line">
            <a:avLst/>
          </a:prstGeom>
          <a:noFill/>
          <a:ln w="15875" cap="flat" cmpd="sng" algn="ctr">
            <a:solidFill>
              <a:srgbClr val="FFC63E"/>
            </a:solidFill>
            <a:prstDash val="sysDash"/>
            <a:headEnd type="none"/>
            <a:tailEnd type="none"/>
          </a:ln>
          <a:effectLst/>
        </p:spPr>
      </p:cxnSp>
      <p:sp>
        <p:nvSpPr>
          <p:cNvPr id="175" name="Oval 174"/>
          <p:cNvSpPr/>
          <p:nvPr/>
        </p:nvSpPr>
        <p:spPr bwMode="auto">
          <a:xfrm>
            <a:off x="11650329" y="4892157"/>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p:cNvSpPr/>
          <p:nvPr/>
        </p:nvSpPr>
        <p:spPr bwMode="auto">
          <a:xfrm>
            <a:off x="10799905" y="4181141"/>
            <a:ext cx="331237" cy="27457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7" name="Picture 176"/>
          <p:cNvPicPr>
            <a:picLocks noChangeAspect="1"/>
          </p:cNvPicPr>
          <p:nvPr/>
        </p:nvPicPr>
        <p:blipFill>
          <a:blip r:embed="rId9"/>
          <a:stretch>
            <a:fillRect/>
          </a:stretch>
        </p:blipFill>
        <p:spPr>
          <a:xfrm>
            <a:off x="9435614" y="4783923"/>
            <a:ext cx="766431" cy="407560"/>
          </a:xfrm>
          <a:prstGeom prst="rect">
            <a:avLst/>
          </a:prstGeom>
        </p:spPr>
      </p:pic>
      <p:pic>
        <p:nvPicPr>
          <p:cNvPr id="178" name="Picture 177"/>
          <p:cNvPicPr>
            <a:picLocks noChangeAspect="1"/>
          </p:cNvPicPr>
          <p:nvPr/>
        </p:nvPicPr>
        <p:blipFill>
          <a:blip r:embed="rId10">
            <a:duotone>
              <a:srgbClr val="D2D2D2">
                <a:shade val="45000"/>
                <a:satMod val="135000"/>
              </a:srgbClr>
              <a:prstClr val="white"/>
            </a:duotone>
          </a:blip>
          <a:stretch>
            <a:fillRect/>
          </a:stretch>
        </p:blipFill>
        <p:spPr>
          <a:xfrm>
            <a:off x="10457037" y="3953395"/>
            <a:ext cx="827460" cy="611855"/>
          </a:xfrm>
          <a:prstGeom prst="rect">
            <a:avLst/>
          </a:prstGeom>
        </p:spPr>
      </p:pic>
      <p:pic>
        <p:nvPicPr>
          <p:cNvPr id="179" name="Picture 10" descr="https://encrypted-tbn3.gstatic.com/images?q=tbn:ANd9GcQgAB8I4GUYPGAuHqEufTpFML_JWZior9mwUJP3P5Tro4I_bcL5"/>
          <p:cNvPicPr>
            <a:picLocks noChangeAspect="1" noChangeArrowheads="1"/>
          </p:cNvPicPr>
          <p:nvPr/>
        </p:nvPicPr>
        <p:blipFill>
          <a:blip r:embed="rId11" cstate="print">
            <a:biLevel thresh="25000"/>
            <a:extLst>
              <a:ext uri="{BEBA8EAE-BF5A-486C-A8C5-ECC9F3942E4B}">
                <a14:imgProps xmlns:a14="http://schemas.microsoft.com/office/drawing/2010/main">
                  <a14:imgLayer r:embed="rId12">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586301" y="3562148"/>
            <a:ext cx="445915" cy="428717"/>
          </a:xfrm>
          <a:prstGeom prst="rect">
            <a:avLst/>
          </a:prstGeom>
          <a:noFill/>
          <a:extLst>
            <a:ext uri="{909E8E84-426E-40DD-AFC4-6F175D3DCCD1}">
              <a14:hiddenFill xmlns:a14="http://schemas.microsoft.com/office/drawing/2010/main">
                <a:solidFill>
                  <a:srgbClr val="FFFFFF"/>
                </a:solidFill>
              </a14:hiddenFill>
            </a:ext>
          </a:extLst>
        </p:spPr>
      </p:pic>
      <p:grpSp>
        <p:nvGrpSpPr>
          <p:cNvPr id="180" name="Group 179"/>
          <p:cNvGrpSpPr/>
          <p:nvPr/>
        </p:nvGrpSpPr>
        <p:grpSpPr>
          <a:xfrm>
            <a:off x="1833826" y="2217954"/>
            <a:ext cx="484264" cy="657515"/>
            <a:chOff x="9826685" y="1504095"/>
            <a:chExt cx="485465" cy="659146"/>
          </a:xfrm>
        </p:grpSpPr>
        <p:pic>
          <p:nvPicPr>
            <p:cNvPr id="181" name="Picture 18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26685" y="1504095"/>
              <a:ext cx="459336" cy="485697"/>
            </a:xfrm>
            <a:prstGeom prst="rect">
              <a:avLst/>
            </a:prstGeom>
          </p:spPr>
        </p:pic>
        <p:pic>
          <p:nvPicPr>
            <p:cNvPr id="182" name="Picture 181"/>
            <p:cNvPicPr>
              <a:picLocks noChangeAspect="1"/>
            </p:cNvPicPr>
            <p:nvPr/>
          </p:nvPicPr>
          <p:blipFill rotWithShape="1">
            <a:blip r:embed="rId14" cstate="print">
              <a:biLevel thresh="25000"/>
              <a:extLst>
                <a:ext uri="{28A0092B-C50C-407E-A947-70E740481C1C}">
                  <a14:useLocalDpi xmlns:a14="http://schemas.microsoft.com/office/drawing/2010/main" val="0"/>
                </a:ext>
              </a:extLst>
            </a:blip>
            <a:srcRect/>
            <a:stretch/>
          </p:blipFill>
          <p:spPr>
            <a:xfrm>
              <a:off x="9864538" y="2021640"/>
              <a:ext cx="447612" cy="141601"/>
            </a:xfrm>
            <a:prstGeom prst="rect">
              <a:avLst/>
            </a:prstGeom>
          </p:spPr>
        </p:pic>
      </p:grpSp>
      <p:pic>
        <p:nvPicPr>
          <p:cNvPr id="183" name="Picture 182"/>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893162" y="5164598"/>
            <a:ext cx="844432" cy="243679"/>
          </a:xfrm>
          <a:prstGeom prst="rect">
            <a:avLst/>
          </a:prstGeom>
        </p:spPr>
      </p:pic>
      <p:grpSp>
        <p:nvGrpSpPr>
          <p:cNvPr id="184" name="Group 66"/>
          <p:cNvGrpSpPr>
            <a:grpSpLocks noChangeAspect="1"/>
          </p:cNvGrpSpPr>
          <p:nvPr/>
        </p:nvGrpSpPr>
        <p:grpSpPr bwMode="auto">
          <a:xfrm>
            <a:off x="8501851" y="1958530"/>
            <a:ext cx="664341" cy="525237"/>
            <a:chOff x="5757" y="3429"/>
            <a:chExt cx="277" cy="219"/>
          </a:xfrm>
          <a:solidFill>
            <a:srgbClr val="FFFFFF"/>
          </a:solidFill>
        </p:grpSpPr>
        <p:sp>
          <p:nvSpPr>
            <p:cNvPr id="185" name="Freeform 67"/>
            <p:cNvSpPr>
              <a:spLocks/>
            </p:cNvSpPr>
            <p:nvPr/>
          </p:nvSpPr>
          <p:spPr bwMode="auto">
            <a:xfrm>
              <a:off x="5757" y="3560"/>
              <a:ext cx="82" cy="88"/>
            </a:xfrm>
            <a:custGeom>
              <a:avLst/>
              <a:gdLst>
                <a:gd name="T0" fmla="*/ 103 w 117"/>
                <a:gd name="T1" fmla="*/ 91 h 124"/>
                <a:gd name="T2" fmla="*/ 64 w 117"/>
                <a:gd name="T3" fmla="*/ 110 h 124"/>
                <a:gd name="T4" fmla="*/ 29 w 117"/>
                <a:gd name="T5" fmla="*/ 96 h 124"/>
                <a:gd name="T6" fmla="*/ 16 w 117"/>
                <a:gd name="T7" fmla="*/ 62 h 124"/>
                <a:gd name="T8" fmla="*/ 22 w 117"/>
                <a:gd name="T9" fmla="*/ 38 h 124"/>
                <a:gd name="T10" fmla="*/ 39 w 117"/>
                <a:gd name="T11" fmla="*/ 21 h 124"/>
                <a:gd name="T12" fmla="*/ 64 w 117"/>
                <a:gd name="T13" fmla="*/ 15 h 124"/>
                <a:gd name="T14" fmla="*/ 86 w 117"/>
                <a:gd name="T15" fmla="*/ 20 h 124"/>
                <a:gd name="T16" fmla="*/ 103 w 117"/>
                <a:gd name="T17" fmla="*/ 34 h 124"/>
                <a:gd name="T18" fmla="*/ 104 w 117"/>
                <a:gd name="T19" fmla="*/ 36 h 124"/>
                <a:gd name="T20" fmla="*/ 117 w 117"/>
                <a:gd name="T21" fmla="*/ 26 h 124"/>
                <a:gd name="T22" fmla="*/ 116 w 117"/>
                <a:gd name="T23" fmla="*/ 25 h 124"/>
                <a:gd name="T24" fmla="*/ 94 w 117"/>
                <a:gd name="T25" fmla="*/ 6 h 124"/>
                <a:gd name="T26" fmla="*/ 64 w 117"/>
                <a:gd name="T27" fmla="*/ 0 h 124"/>
                <a:gd name="T28" fmla="*/ 18 w 117"/>
                <a:gd name="T29" fmla="*/ 18 h 124"/>
                <a:gd name="T30" fmla="*/ 0 w 117"/>
                <a:gd name="T31" fmla="*/ 61 h 124"/>
                <a:gd name="T32" fmla="*/ 15 w 117"/>
                <a:gd name="T33" fmla="*/ 104 h 124"/>
                <a:gd name="T34" fmla="*/ 64 w 117"/>
                <a:gd name="T35" fmla="*/ 124 h 124"/>
                <a:gd name="T36" fmla="*/ 93 w 117"/>
                <a:gd name="T37" fmla="*/ 118 h 124"/>
                <a:gd name="T38" fmla="*/ 115 w 117"/>
                <a:gd name="T39" fmla="*/ 101 h 124"/>
                <a:gd name="T40" fmla="*/ 117 w 117"/>
                <a:gd name="T41" fmla="*/ 99 h 124"/>
                <a:gd name="T42" fmla="*/ 105 w 117"/>
                <a:gd name="T43" fmla="*/ 90 h 124"/>
                <a:gd name="T44" fmla="*/ 103 w 117"/>
                <a:gd name="T45" fmla="*/ 9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24">
                  <a:moveTo>
                    <a:pt x="103" y="91"/>
                  </a:moveTo>
                  <a:cubicBezTo>
                    <a:pt x="93" y="103"/>
                    <a:pt x="80" y="110"/>
                    <a:pt x="64" y="110"/>
                  </a:cubicBezTo>
                  <a:cubicBezTo>
                    <a:pt x="50" y="110"/>
                    <a:pt x="39" y="105"/>
                    <a:pt x="29" y="96"/>
                  </a:cubicBezTo>
                  <a:cubicBezTo>
                    <a:pt x="20" y="87"/>
                    <a:pt x="16" y="76"/>
                    <a:pt x="16" y="62"/>
                  </a:cubicBezTo>
                  <a:cubicBezTo>
                    <a:pt x="16" y="54"/>
                    <a:pt x="18" y="45"/>
                    <a:pt x="22" y="38"/>
                  </a:cubicBezTo>
                  <a:cubicBezTo>
                    <a:pt x="26" y="31"/>
                    <a:pt x="32" y="26"/>
                    <a:pt x="39" y="21"/>
                  </a:cubicBezTo>
                  <a:cubicBezTo>
                    <a:pt x="47" y="17"/>
                    <a:pt x="55" y="15"/>
                    <a:pt x="64" y="15"/>
                  </a:cubicBezTo>
                  <a:cubicBezTo>
                    <a:pt x="72" y="15"/>
                    <a:pt x="79" y="17"/>
                    <a:pt x="86" y="20"/>
                  </a:cubicBezTo>
                  <a:cubicBezTo>
                    <a:pt x="93" y="23"/>
                    <a:pt x="98" y="28"/>
                    <a:pt x="103" y="34"/>
                  </a:cubicBezTo>
                  <a:cubicBezTo>
                    <a:pt x="104" y="36"/>
                    <a:pt x="104" y="36"/>
                    <a:pt x="104" y="36"/>
                  </a:cubicBezTo>
                  <a:cubicBezTo>
                    <a:pt x="117" y="26"/>
                    <a:pt x="117" y="26"/>
                    <a:pt x="117" y="26"/>
                  </a:cubicBezTo>
                  <a:cubicBezTo>
                    <a:pt x="116" y="25"/>
                    <a:pt x="116" y="25"/>
                    <a:pt x="116" y="25"/>
                  </a:cubicBezTo>
                  <a:cubicBezTo>
                    <a:pt x="110" y="17"/>
                    <a:pt x="102" y="11"/>
                    <a:pt x="94" y="6"/>
                  </a:cubicBezTo>
                  <a:cubicBezTo>
                    <a:pt x="85" y="2"/>
                    <a:pt x="75" y="0"/>
                    <a:pt x="64" y="0"/>
                  </a:cubicBezTo>
                  <a:cubicBezTo>
                    <a:pt x="45" y="0"/>
                    <a:pt x="30" y="6"/>
                    <a:pt x="18" y="18"/>
                  </a:cubicBezTo>
                  <a:cubicBezTo>
                    <a:pt x="6" y="29"/>
                    <a:pt x="0" y="44"/>
                    <a:pt x="0" y="61"/>
                  </a:cubicBezTo>
                  <a:cubicBezTo>
                    <a:pt x="0" y="78"/>
                    <a:pt x="5" y="92"/>
                    <a:pt x="15" y="104"/>
                  </a:cubicBezTo>
                  <a:cubicBezTo>
                    <a:pt x="27" y="117"/>
                    <a:pt x="43" y="124"/>
                    <a:pt x="64" y="124"/>
                  </a:cubicBezTo>
                  <a:cubicBezTo>
                    <a:pt x="75" y="124"/>
                    <a:pt x="85" y="122"/>
                    <a:pt x="93" y="118"/>
                  </a:cubicBezTo>
                  <a:cubicBezTo>
                    <a:pt x="102" y="114"/>
                    <a:pt x="110" y="108"/>
                    <a:pt x="115" y="101"/>
                  </a:cubicBezTo>
                  <a:cubicBezTo>
                    <a:pt x="117" y="99"/>
                    <a:pt x="117" y="99"/>
                    <a:pt x="117" y="99"/>
                  </a:cubicBezTo>
                  <a:cubicBezTo>
                    <a:pt x="105" y="90"/>
                    <a:pt x="105" y="90"/>
                    <a:pt x="105" y="90"/>
                  </a:cubicBezTo>
                  <a:lnTo>
                    <a:pt x="103"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86" name="Freeform 68"/>
            <p:cNvSpPr>
              <a:spLocks/>
            </p:cNvSpPr>
            <p:nvPr/>
          </p:nvSpPr>
          <p:spPr bwMode="auto">
            <a:xfrm>
              <a:off x="5855" y="3560"/>
              <a:ext cx="55" cy="86"/>
            </a:xfrm>
            <a:custGeom>
              <a:avLst/>
              <a:gdLst>
                <a:gd name="T0" fmla="*/ 62 w 78"/>
                <a:gd name="T1" fmla="*/ 36 h 122"/>
                <a:gd name="T2" fmla="*/ 44 w 78"/>
                <a:gd name="T3" fmla="*/ 30 h 122"/>
                <a:gd name="T4" fmla="*/ 26 w 78"/>
                <a:gd name="T5" fmla="*/ 35 h 122"/>
                <a:gd name="T6" fmla="*/ 14 w 78"/>
                <a:gd name="T7" fmla="*/ 44 h 122"/>
                <a:gd name="T8" fmla="*/ 14 w 78"/>
                <a:gd name="T9" fmla="*/ 0 h 122"/>
                <a:gd name="T10" fmla="*/ 0 w 78"/>
                <a:gd name="T11" fmla="*/ 0 h 122"/>
                <a:gd name="T12" fmla="*/ 0 w 78"/>
                <a:gd name="T13" fmla="*/ 122 h 122"/>
                <a:gd name="T14" fmla="*/ 14 w 78"/>
                <a:gd name="T15" fmla="*/ 122 h 122"/>
                <a:gd name="T16" fmla="*/ 14 w 78"/>
                <a:gd name="T17" fmla="*/ 88 h 122"/>
                <a:gd name="T18" fmla="*/ 16 w 78"/>
                <a:gd name="T19" fmla="*/ 66 h 122"/>
                <a:gd name="T20" fmla="*/ 26 w 78"/>
                <a:gd name="T21" fmla="*/ 51 h 122"/>
                <a:gd name="T22" fmla="*/ 42 w 78"/>
                <a:gd name="T23" fmla="*/ 44 h 122"/>
                <a:gd name="T24" fmla="*/ 55 w 78"/>
                <a:gd name="T25" fmla="*/ 48 h 122"/>
                <a:gd name="T26" fmla="*/ 62 w 78"/>
                <a:gd name="T27" fmla="*/ 60 h 122"/>
                <a:gd name="T28" fmla="*/ 63 w 78"/>
                <a:gd name="T29" fmla="*/ 79 h 122"/>
                <a:gd name="T30" fmla="*/ 63 w 78"/>
                <a:gd name="T31" fmla="*/ 122 h 122"/>
                <a:gd name="T32" fmla="*/ 78 w 78"/>
                <a:gd name="T33" fmla="*/ 122 h 122"/>
                <a:gd name="T34" fmla="*/ 78 w 78"/>
                <a:gd name="T35" fmla="*/ 76 h 122"/>
                <a:gd name="T36" fmla="*/ 74 w 78"/>
                <a:gd name="T37" fmla="*/ 49 h 122"/>
                <a:gd name="T38" fmla="*/ 62 w 78"/>
                <a:gd name="T39" fmla="*/ 3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22">
                  <a:moveTo>
                    <a:pt x="62" y="36"/>
                  </a:moveTo>
                  <a:cubicBezTo>
                    <a:pt x="57" y="32"/>
                    <a:pt x="51" y="30"/>
                    <a:pt x="44" y="30"/>
                  </a:cubicBezTo>
                  <a:cubicBezTo>
                    <a:pt x="38" y="30"/>
                    <a:pt x="32" y="32"/>
                    <a:pt x="26" y="35"/>
                  </a:cubicBezTo>
                  <a:cubicBezTo>
                    <a:pt x="22" y="37"/>
                    <a:pt x="18" y="40"/>
                    <a:pt x="14" y="44"/>
                  </a:cubicBezTo>
                  <a:cubicBezTo>
                    <a:pt x="14" y="0"/>
                    <a:pt x="14" y="0"/>
                    <a:pt x="14" y="0"/>
                  </a:cubicBezTo>
                  <a:cubicBezTo>
                    <a:pt x="0" y="0"/>
                    <a:pt x="0" y="0"/>
                    <a:pt x="0" y="0"/>
                  </a:cubicBezTo>
                  <a:cubicBezTo>
                    <a:pt x="0" y="122"/>
                    <a:pt x="0" y="122"/>
                    <a:pt x="0" y="122"/>
                  </a:cubicBezTo>
                  <a:cubicBezTo>
                    <a:pt x="14" y="122"/>
                    <a:pt x="14" y="122"/>
                    <a:pt x="14" y="122"/>
                  </a:cubicBezTo>
                  <a:cubicBezTo>
                    <a:pt x="14" y="88"/>
                    <a:pt x="14" y="88"/>
                    <a:pt x="14" y="88"/>
                  </a:cubicBezTo>
                  <a:cubicBezTo>
                    <a:pt x="14" y="77"/>
                    <a:pt x="15" y="70"/>
                    <a:pt x="16" y="66"/>
                  </a:cubicBezTo>
                  <a:cubicBezTo>
                    <a:pt x="18" y="60"/>
                    <a:pt x="21" y="55"/>
                    <a:pt x="26" y="51"/>
                  </a:cubicBezTo>
                  <a:cubicBezTo>
                    <a:pt x="31" y="46"/>
                    <a:pt x="36" y="44"/>
                    <a:pt x="42" y="44"/>
                  </a:cubicBezTo>
                  <a:cubicBezTo>
                    <a:pt x="47" y="44"/>
                    <a:pt x="52" y="46"/>
                    <a:pt x="55" y="48"/>
                  </a:cubicBezTo>
                  <a:cubicBezTo>
                    <a:pt x="58" y="51"/>
                    <a:pt x="60" y="55"/>
                    <a:pt x="62" y="60"/>
                  </a:cubicBezTo>
                  <a:cubicBezTo>
                    <a:pt x="62" y="63"/>
                    <a:pt x="63" y="69"/>
                    <a:pt x="63" y="79"/>
                  </a:cubicBezTo>
                  <a:cubicBezTo>
                    <a:pt x="63" y="122"/>
                    <a:pt x="63" y="122"/>
                    <a:pt x="63" y="122"/>
                  </a:cubicBezTo>
                  <a:cubicBezTo>
                    <a:pt x="78" y="122"/>
                    <a:pt x="78" y="122"/>
                    <a:pt x="78" y="122"/>
                  </a:cubicBezTo>
                  <a:cubicBezTo>
                    <a:pt x="78" y="76"/>
                    <a:pt x="78" y="76"/>
                    <a:pt x="78" y="76"/>
                  </a:cubicBezTo>
                  <a:cubicBezTo>
                    <a:pt x="78" y="64"/>
                    <a:pt x="76" y="55"/>
                    <a:pt x="74" y="49"/>
                  </a:cubicBezTo>
                  <a:cubicBezTo>
                    <a:pt x="72" y="44"/>
                    <a:pt x="68" y="39"/>
                    <a:pt x="6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87" name="Freeform 69"/>
            <p:cNvSpPr>
              <a:spLocks noEditPoints="1"/>
            </p:cNvSpPr>
            <p:nvPr/>
          </p:nvSpPr>
          <p:spPr bwMode="auto">
            <a:xfrm>
              <a:off x="5925" y="3581"/>
              <a:ext cx="65" cy="67"/>
            </a:xfrm>
            <a:custGeom>
              <a:avLst/>
              <a:gdLst>
                <a:gd name="T0" fmla="*/ 92 w 92"/>
                <a:gd name="T1" fmla="*/ 48 h 94"/>
                <a:gd name="T2" fmla="*/ 82 w 92"/>
                <a:gd name="T3" fmla="*/ 18 h 94"/>
                <a:gd name="T4" fmla="*/ 46 w 92"/>
                <a:gd name="T5" fmla="*/ 0 h 94"/>
                <a:gd name="T6" fmla="*/ 11 w 92"/>
                <a:gd name="T7" fmla="*/ 17 h 94"/>
                <a:gd name="T8" fmla="*/ 0 w 92"/>
                <a:gd name="T9" fmla="*/ 47 h 94"/>
                <a:gd name="T10" fmla="*/ 13 w 92"/>
                <a:gd name="T11" fmla="*/ 79 h 94"/>
                <a:gd name="T12" fmla="*/ 47 w 92"/>
                <a:gd name="T13" fmla="*/ 94 h 94"/>
                <a:gd name="T14" fmla="*/ 64 w 92"/>
                <a:gd name="T15" fmla="*/ 91 h 94"/>
                <a:gd name="T16" fmla="*/ 78 w 92"/>
                <a:gd name="T17" fmla="*/ 82 h 94"/>
                <a:gd name="T18" fmla="*/ 89 w 92"/>
                <a:gd name="T19" fmla="*/ 67 h 94"/>
                <a:gd name="T20" fmla="*/ 90 w 92"/>
                <a:gd name="T21" fmla="*/ 65 h 94"/>
                <a:gd name="T22" fmla="*/ 77 w 92"/>
                <a:gd name="T23" fmla="*/ 59 h 94"/>
                <a:gd name="T24" fmla="*/ 76 w 92"/>
                <a:gd name="T25" fmla="*/ 60 h 94"/>
                <a:gd name="T26" fmla="*/ 67 w 92"/>
                <a:gd name="T27" fmla="*/ 72 h 94"/>
                <a:gd name="T28" fmla="*/ 58 w 92"/>
                <a:gd name="T29" fmla="*/ 78 h 94"/>
                <a:gd name="T30" fmla="*/ 46 w 92"/>
                <a:gd name="T31" fmla="*/ 80 h 94"/>
                <a:gd name="T32" fmla="*/ 25 w 92"/>
                <a:gd name="T33" fmla="*/ 71 h 94"/>
                <a:gd name="T34" fmla="*/ 16 w 92"/>
                <a:gd name="T35" fmla="*/ 50 h 94"/>
                <a:gd name="T36" fmla="*/ 92 w 92"/>
                <a:gd name="T37" fmla="*/ 50 h 94"/>
                <a:gd name="T38" fmla="*/ 92 w 92"/>
                <a:gd name="T39" fmla="*/ 48 h 94"/>
                <a:gd name="T40" fmla="*/ 17 w 92"/>
                <a:gd name="T41" fmla="*/ 36 h 94"/>
                <a:gd name="T42" fmla="*/ 26 w 92"/>
                <a:gd name="T43" fmla="*/ 22 h 94"/>
                <a:gd name="T44" fmla="*/ 46 w 92"/>
                <a:gd name="T45" fmla="*/ 15 h 94"/>
                <a:gd name="T46" fmla="*/ 60 w 92"/>
                <a:gd name="T47" fmla="*/ 18 h 94"/>
                <a:gd name="T48" fmla="*/ 70 w 92"/>
                <a:gd name="T49" fmla="*/ 26 h 94"/>
                <a:gd name="T50" fmla="*/ 75 w 92"/>
                <a:gd name="T51" fmla="*/ 36 h 94"/>
                <a:gd name="T52" fmla="*/ 17 w 92"/>
                <a:gd name="T53" fmla="*/ 3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4">
                  <a:moveTo>
                    <a:pt x="92" y="48"/>
                  </a:moveTo>
                  <a:cubicBezTo>
                    <a:pt x="92" y="36"/>
                    <a:pt x="89" y="26"/>
                    <a:pt x="82" y="18"/>
                  </a:cubicBezTo>
                  <a:cubicBezTo>
                    <a:pt x="73" y="6"/>
                    <a:pt x="61" y="0"/>
                    <a:pt x="46" y="0"/>
                  </a:cubicBezTo>
                  <a:cubicBezTo>
                    <a:pt x="31" y="0"/>
                    <a:pt x="20" y="6"/>
                    <a:pt x="11" y="17"/>
                  </a:cubicBezTo>
                  <a:cubicBezTo>
                    <a:pt x="4" y="26"/>
                    <a:pt x="0" y="36"/>
                    <a:pt x="0" y="47"/>
                  </a:cubicBezTo>
                  <a:cubicBezTo>
                    <a:pt x="0" y="59"/>
                    <a:pt x="5" y="70"/>
                    <a:pt x="13" y="79"/>
                  </a:cubicBezTo>
                  <a:cubicBezTo>
                    <a:pt x="21" y="89"/>
                    <a:pt x="32" y="94"/>
                    <a:pt x="47" y="94"/>
                  </a:cubicBezTo>
                  <a:cubicBezTo>
                    <a:pt x="53" y="94"/>
                    <a:pt x="59" y="93"/>
                    <a:pt x="64" y="91"/>
                  </a:cubicBezTo>
                  <a:cubicBezTo>
                    <a:pt x="69" y="89"/>
                    <a:pt x="74" y="86"/>
                    <a:pt x="78" y="82"/>
                  </a:cubicBezTo>
                  <a:cubicBezTo>
                    <a:pt x="82" y="78"/>
                    <a:pt x="86" y="73"/>
                    <a:pt x="89" y="67"/>
                  </a:cubicBezTo>
                  <a:cubicBezTo>
                    <a:pt x="90" y="65"/>
                    <a:pt x="90" y="65"/>
                    <a:pt x="90" y="65"/>
                  </a:cubicBezTo>
                  <a:cubicBezTo>
                    <a:pt x="77" y="59"/>
                    <a:pt x="77" y="59"/>
                    <a:pt x="77" y="59"/>
                  </a:cubicBezTo>
                  <a:cubicBezTo>
                    <a:pt x="76" y="60"/>
                    <a:pt x="76" y="60"/>
                    <a:pt x="76" y="60"/>
                  </a:cubicBezTo>
                  <a:cubicBezTo>
                    <a:pt x="73" y="66"/>
                    <a:pt x="70" y="70"/>
                    <a:pt x="67" y="72"/>
                  </a:cubicBezTo>
                  <a:cubicBezTo>
                    <a:pt x="65" y="74"/>
                    <a:pt x="61" y="76"/>
                    <a:pt x="58" y="78"/>
                  </a:cubicBezTo>
                  <a:cubicBezTo>
                    <a:pt x="54" y="79"/>
                    <a:pt x="50" y="80"/>
                    <a:pt x="46" y="80"/>
                  </a:cubicBezTo>
                  <a:cubicBezTo>
                    <a:pt x="37" y="80"/>
                    <a:pt x="30" y="77"/>
                    <a:pt x="25" y="71"/>
                  </a:cubicBezTo>
                  <a:cubicBezTo>
                    <a:pt x="19" y="65"/>
                    <a:pt x="16" y="58"/>
                    <a:pt x="16" y="50"/>
                  </a:cubicBezTo>
                  <a:cubicBezTo>
                    <a:pt x="92" y="50"/>
                    <a:pt x="92" y="50"/>
                    <a:pt x="92" y="50"/>
                  </a:cubicBezTo>
                  <a:lnTo>
                    <a:pt x="92" y="48"/>
                  </a:lnTo>
                  <a:close/>
                  <a:moveTo>
                    <a:pt x="17" y="36"/>
                  </a:moveTo>
                  <a:cubicBezTo>
                    <a:pt x="20" y="30"/>
                    <a:pt x="22" y="26"/>
                    <a:pt x="26" y="22"/>
                  </a:cubicBezTo>
                  <a:cubicBezTo>
                    <a:pt x="32" y="17"/>
                    <a:pt x="38" y="15"/>
                    <a:pt x="46" y="15"/>
                  </a:cubicBezTo>
                  <a:cubicBezTo>
                    <a:pt x="51" y="15"/>
                    <a:pt x="56" y="16"/>
                    <a:pt x="60" y="18"/>
                  </a:cubicBezTo>
                  <a:cubicBezTo>
                    <a:pt x="64" y="20"/>
                    <a:pt x="68" y="22"/>
                    <a:pt x="70" y="26"/>
                  </a:cubicBezTo>
                  <a:cubicBezTo>
                    <a:pt x="72" y="28"/>
                    <a:pt x="74" y="32"/>
                    <a:pt x="75" y="36"/>
                  </a:cubicBezTo>
                  <a:lnTo>
                    <a:pt x="1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88" name="Freeform 70"/>
            <p:cNvSpPr>
              <a:spLocks/>
            </p:cNvSpPr>
            <p:nvPr/>
          </p:nvSpPr>
          <p:spPr bwMode="auto">
            <a:xfrm>
              <a:off x="6002" y="3558"/>
              <a:ext cx="32" cy="88"/>
            </a:xfrm>
            <a:custGeom>
              <a:avLst/>
              <a:gdLst>
                <a:gd name="T0" fmla="*/ 27 w 45"/>
                <a:gd name="T1" fmla="*/ 18 h 125"/>
                <a:gd name="T2" fmla="*/ 28 w 45"/>
                <a:gd name="T3" fmla="*/ 16 h 125"/>
                <a:gd name="T4" fmla="*/ 42 w 45"/>
                <a:gd name="T5" fmla="*/ 17 h 125"/>
                <a:gd name="T6" fmla="*/ 45 w 45"/>
                <a:gd name="T7" fmla="*/ 18 h 125"/>
                <a:gd name="T8" fmla="*/ 45 w 45"/>
                <a:gd name="T9" fmla="*/ 3 h 125"/>
                <a:gd name="T10" fmla="*/ 43 w 45"/>
                <a:gd name="T11" fmla="*/ 3 h 125"/>
                <a:gd name="T12" fmla="*/ 19 w 45"/>
                <a:gd name="T13" fmla="*/ 3 h 125"/>
                <a:gd name="T14" fmla="*/ 13 w 45"/>
                <a:gd name="T15" fmla="*/ 10 h 125"/>
                <a:gd name="T16" fmla="*/ 11 w 45"/>
                <a:gd name="T17" fmla="*/ 24 h 125"/>
                <a:gd name="T18" fmla="*/ 11 w 45"/>
                <a:gd name="T19" fmla="*/ 36 h 125"/>
                <a:gd name="T20" fmla="*/ 0 w 45"/>
                <a:gd name="T21" fmla="*/ 36 h 125"/>
                <a:gd name="T22" fmla="*/ 0 w 45"/>
                <a:gd name="T23" fmla="*/ 49 h 125"/>
                <a:gd name="T24" fmla="*/ 11 w 45"/>
                <a:gd name="T25" fmla="*/ 49 h 125"/>
                <a:gd name="T26" fmla="*/ 11 w 45"/>
                <a:gd name="T27" fmla="*/ 125 h 125"/>
                <a:gd name="T28" fmla="*/ 26 w 45"/>
                <a:gd name="T29" fmla="*/ 125 h 125"/>
                <a:gd name="T30" fmla="*/ 26 w 45"/>
                <a:gd name="T31" fmla="*/ 49 h 125"/>
                <a:gd name="T32" fmla="*/ 44 w 45"/>
                <a:gd name="T33" fmla="*/ 49 h 125"/>
                <a:gd name="T34" fmla="*/ 44 w 45"/>
                <a:gd name="T35" fmla="*/ 36 h 125"/>
                <a:gd name="T36" fmla="*/ 26 w 45"/>
                <a:gd name="T37" fmla="*/ 36 h 125"/>
                <a:gd name="T38" fmla="*/ 26 w 45"/>
                <a:gd name="T39" fmla="*/ 26 h 125"/>
                <a:gd name="T40" fmla="*/ 27 w 45"/>
                <a:gd name="T41"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125">
                  <a:moveTo>
                    <a:pt x="27" y="18"/>
                  </a:moveTo>
                  <a:cubicBezTo>
                    <a:pt x="27" y="17"/>
                    <a:pt x="27" y="16"/>
                    <a:pt x="28" y="16"/>
                  </a:cubicBezTo>
                  <a:cubicBezTo>
                    <a:pt x="31" y="14"/>
                    <a:pt x="36" y="15"/>
                    <a:pt x="42" y="17"/>
                  </a:cubicBezTo>
                  <a:cubicBezTo>
                    <a:pt x="45" y="18"/>
                    <a:pt x="45" y="18"/>
                    <a:pt x="45" y="18"/>
                  </a:cubicBezTo>
                  <a:cubicBezTo>
                    <a:pt x="45" y="3"/>
                    <a:pt x="45" y="3"/>
                    <a:pt x="45" y="3"/>
                  </a:cubicBezTo>
                  <a:cubicBezTo>
                    <a:pt x="43" y="3"/>
                    <a:pt x="43" y="3"/>
                    <a:pt x="43" y="3"/>
                  </a:cubicBezTo>
                  <a:cubicBezTo>
                    <a:pt x="33" y="0"/>
                    <a:pt x="25" y="0"/>
                    <a:pt x="19" y="3"/>
                  </a:cubicBezTo>
                  <a:cubicBezTo>
                    <a:pt x="16" y="5"/>
                    <a:pt x="14" y="7"/>
                    <a:pt x="13" y="10"/>
                  </a:cubicBezTo>
                  <a:cubicBezTo>
                    <a:pt x="12" y="13"/>
                    <a:pt x="11" y="18"/>
                    <a:pt x="11" y="24"/>
                  </a:cubicBezTo>
                  <a:cubicBezTo>
                    <a:pt x="11" y="36"/>
                    <a:pt x="11" y="36"/>
                    <a:pt x="11" y="36"/>
                  </a:cubicBezTo>
                  <a:cubicBezTo>
                    <a:pt x="0" y="36"/>
                    <a:pt x="0" y="36"/>
                    <a:pt x="0" y="36"/>
                  </a:cubicBezTo>
                  <a:cubicBezTo>
                    <a:pt x="0" y="49"/>
                    <a:pt x="0" y="49"/>
                    <a:pt x="0" y="49"/>
                  </a:cubicBezTo>
                  <a:cubicBezTo>
                    <a:pt x="11" y="49"/>
                    <a:pt x="11" y="49"/>
                    <a:pt x="11" y="49"/>
                  </a:cubicBezTo>
                  <a:cubicBezTo>
                    <a:pt x="11" y="125"/>
                    <a:pt x="11" y="125"/>
                    <a:pt x="11" y="125"/>
                  </a:cubicBezTo>
                  <a:cubicBezTo>
                    <a:pt x="26" y="125"/>
                    <a:pt x="26" y="125"/>
                    <a:pt x="26" y="125"/>
                  </a:cubicBezTo>
                  <a:cubicBezTo>
                    <a:pt x="26" y="49"/>
                    <a:pt x="26" y="49"/>
                    <a:pt x="26" y="49"/>
                  </a:cubicBezTo>
                  <a:cubicBezTo>
                    <a:pt x="44" y="49"/>
                    <a:pt x="44" y="49"/>
                    <a:pt x="44" y="49"/>
                  </a:cubicBezTo>
                  <a:cubicBezTo>
                    <a:pt x="44" y="36"/>
                    <a:pt x="44" y="36"/>
                    <a:pt x="44" y="36"/>
                  </a:cubicBezTo>
                  <a:cubicBezTo>
                    <a:pt x="26" y="36"/>
                    <a:pt x="26" y="36"/>
                    <a:pt x="26" y="36"/>
                  </a:cubicBezTo>
                  <a:cubicBezTo>
                    <a:pt x="26" y="26"/>
                    <a:pt x="26" y="26"/>
                    <a:pt x="26" y="26"/>
                  </a:cubicBezTo>
                  <a:cubicBezTo>
                    <a:pt x="26" y="20"/>
                    <a:pt x="26"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89" name="Freeform 71"/>
            <p:cNvSpPr>
              <a:spLocks noEditPoints="1"/>
            </p:cNvSpPr>
            <p:nvPr/>
          </p:nvSpPr>
          <p:spPr bwMode="auto">
            <a:xfrm>
              <a:off x="5840" y="3429"/>
              <a:ext cx="123" cy="120"/>
            </a:xfrm>
            <a:custGeom>
              <a:avLst/>
              <a:gdLst>
                <a:gd name="T0" fmla="*/ 50 w 174"/>
                <a:gd name="T1" fmla="*/ 62 h 170"/>
                <a:gd name="T2" fmla="*/ 51 w 174"/>
                <a:gd name="T3" fmla="*/ 63 h 170"/>
                <a:gd name="T4" fmla="*/ 53 w 174"/>
                <a:gd name="T5" fmla="*/ 72 h 170"/>
                <a:gd name="T6" fmla="*/ 53 w 174"/>
                <a:gd name="T7" fmla="*/ 148 h 170"/>
                <a:gd name="T8" fmla="*/ 75 w 174"/>
                <a:gd name="T9" fmla="*/ 170 h 170"/>
                <a:gd name="T10" fmla="*/ 152 w 174"/>
                <a:gd name="T11" fmla="*/ 170 h 170"/>
                <a:gd name="T12" fmla="*/ 174 w 174"/>
                <a:gd name="T13" fmla="*/ 148 h 170"/>
                <a:gd name="T14" fmla="*/ 174 w 174"/>
                <a:gd name="T15" fmla="*/ 70 h 170"/>
                <a:gd name="T16" fmla="*/ 152 w 174"/>
                <a:gd name="T17" fmla="*/ 49 h 170"/>
                <a:gd name="T18" fmla="*/ 75 w 174"/>
                <a:gd name="T19" fmla="*/ 49 h 170"/>
                <a:gd name="T20" fmla="*/ 74 w 174"/>
                <a:gd name="T21" fmla="*/ 49 h 170"/>
                <a:gd name="T22" fmla="*/ 64 w 174"/>
                <a:gd name="T23" fmla="*/ 47 h 170"/>
                <a:gd name="T24" fmla="*/ 63 w 174"/>
                <a:gd name="T25" fmla="*/ 47 h 170"/>
                <a:gd name="T26" fmla="*/ 66 w 174"/>
                <a:gd name="T27" fmla="*/ 33 h 170"/>
                <a:gd name="T28" fmla="*/ 33 w 174"/>
                <a:gd name="T29" fmla="*/ 0 h 170"/>
                <a:gd name="T30" fmla="*/ 0 w 174"/>
                <a:gd name="T31" fmla="*/ 33 h 170"/>
                <a:gd name="T32" fmla="*/ 33 w 174"/>
                <a:gd name="T33" fmla="*/ 66 h 170"/>
                <a:gd name="T34" fmla="*/ 50 w 174"/>
                <a:gd name="T35" fmla="*/ 62 h 170"/>
                <a:gd name="T36" fmla="*/ 77 w 174"/>
                <a:gd name="T37" fmla="*/ 86 h 170"/>
                <a:gd name="T38" fmla="*/ 93 w 174"/>
                <a:gd name="T39" fmla="*/ 70 h 170"/>
                <a:gd name="T40" fmla="*/ 117 w 174"/>
                <a:gd name="T41" fmla="*/ 63 h 170"/>
                <a:gd name="T42" fmla="*/ 138 w 174"/>
                <a:gd name="T43" fmla="*/ 68 h 170"/>
                <a:gd name="T44" fmla="*/ 155 w 174"/>
                <a:gd name="T45" fmla="*/ 81 h 170"/>
                <a:gd name="T46" fmla="*/ 156 w 174"/>
                <a:gd name="T47" fmla="*/ 82 h 170"/>
                <a:gd name="T48" fmla="*/ 142 w 174"/>
                <a:gd name="T49" fmla="*/ 96 h 170"/>
                <a:gd name="T50" fmla="*/ 141 w 174"/>
                <a:gd name="T51" fmla="*/ 94 h 170"/>
                <a:gd name="T52" fmla="*/ 117 w 174"/>
                <a:gd name="T53" fmla="*/ 83 h 170"/>
                <a:gd name="T54" fmla="*/ 98 w 174"/>
                <a:gd name="T55" fmla="*/ 90 h 170"/>
                <a:gd name="T56" fmla="*/ 91 w 174"/>
                <a:gd name="T57" fmla="*/ 109 h 170"/>
                <a:gd name="T58" fmla="*/ 94 w 174"/>
                <a:gd name="T59" fmla="*/ 123 h 170"/>
                <a:gd name="T60" fmla="*/ 103 w 174"/>
                <a:gd name="T61" fmla="*/ 132 h 170"/>
                <a:gd name="T62" fmla="*/ 117 w 174"/>
                <a:gd name="T63" fmla="*/ 136 h 170"/>
                <a:gd name="T64" fmla="*/ 129 w 174"/>
                <a:gd name="T65" fmla="*/ 133 h 170"/>
                <a:gd name="T66" fmla="*/ 141 w 174"/>
                <a:gd name="T67" fmla="*/ 124 h 170"/>
                <a:gd name="T68" fmla="*/ 142 w 174"/>
                <a:gd name="T69" fmla="*/ 123 h 170"/>
                <a:gd name="T70" fmla="*/ 156 w 174"/>
                <a:gd name="T71" fmla="*/ 137 h 170"/>
                <a:gd name="T72" fmla="*/ 154 w 174"/>
                <a:gd name="T73" fmla="*/ 138 h 170"/>
                <a:gd name="T74" fmla="*/ 136 w 174"/>
                <a:gd name="T75" fmla="*/ 151 h 170"/>
                <a:gd name="T76" fmla="*/ 117 w 174"/>
                <a:gd name="T77" fmla="*/ 155 h 170"/>
                <a:gd name="T78" fmla="*/ 84 w 174"/>
                <a:gd name="T79" fmla="*/ 142 h 170"/>
                <a:gd name="T80" fmla="*/ 71 w 174"/>
                <a:gd name="T81" fmla="*/ 109 h 170"/>
                <a:gd name="T82" fmla="*/ 77 w 174"/>
                <a:gd name="T83" fmla="*/ 86 h 170"/>
                <a:gd name="T84" fmla="*/ 20 w 174"/>
                <a:gd name="T85" fmla="*/ 33 h 170"/>
                <a:gd name="T86" fmla="*/ 33 w 174"/>
                <a:gd name="T87" fmla="*/ 20 h 170"/>
                <a:gd name="T88" fmla="*/ 46 w 174"/>
                <a:gd name="T89" fmla="*/ 33 h 170"/>
                <a:gd name="T90" fmla="*/ 33 w 174"/>
                <a:gd name="T91" fmla="*/ 46 h 170"/>
                <a:gd name="T92" fmla="*/ 20 w 174"/>
                <a:gd name="T93" fmla="*/ 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 h="170">
                  <a:moveTo>
                    <a:pt x="50" y="62"/>
                  </a:moveTo>
                  <a:cubicBezTo>
                    <a:pt x="50" y="62"/>
                    <a:pt x="51" y="62"/>
                    <a:pt x="51" y="63"/>
                  </a:cubicBezTo>
                  <a:cubicBezTo>
                    <a:pt x="53" y="64"/>
                    <a:pt x="53" y="70"/>
                    <a:pt x="53" y="72"/>
                  </a:cubicBezTo>
                  <a:cubicBezTo>
                    <a:pt x="53" y="148"/>
                    <a:pt x="53" y="148"/>
                    <a:pt x="53" y="148"/>
                  </a:cubicBezTo>
                  <a:cubicBezTo>
                    <a:pt x="53" y="160"/>
                    <a:pt x="63" y="170"/>
                    <a:pt x="75" y="170"/>
                  </a:cubicBezTo>
                  <a:cubicBezTo>
                    <a:pt x="152" y="170"/>
                    <a:pt x="152" y="170"/>
                    <a:pt x="152" y="170"/>
                  </a:cubicBezTo>
                  <a:cubicBezTo>
                    <a:pt x="164" y="170"/>
                    <a:pt x="174" y="160"/>
                    <a:pt x="174" y="148"/>
                  </a:cubicBezTo>
                  <a:cubicBezTo>
                    <a:pt x="174" y="70"/>
                    <a:pt x="174" y="70"/>
                    <a:pt x="174" y="70"/>
                  </a:cubicBezTo>
                  <a:cubicBezTo>
                    <a:pt x="174" y="58"/>
                    <a:pt x="164" y="49"/>
                    <a:pt x="152" y="49"/>
                  </a:cubicBezTo>
                  <a:cubicBezTo>
                    <a:pt x="75" y="49"/>
                    <a:pt x="75" y="49"/>
                    <a:pt x="75" y="49"/>
                  </a:cubicBezTo>
                  <a:cubicBezTo>
                    <a:pt x="74" y="49"/>
                    <a:pt x="74" y="49"/>
                    <a:pt x="74" y="49"/>
                  </a:cubicBezTo>
                  <a:cubicBezTo>
                    <a:pt x="71" y="49"/>
                    <a:pt x="67" y="48"/>
                    <a:pt x="64" y="47"/>
                  </a:cubicBezTo>
                  <a:cubicBezTo>
                    <a:pt x="63" y="47"/>
                    <a:pt x="63" y="47"/>
                    <a:pt x="63" y="47"/>
                  </a:cubicBezTo>
                  <a:cubicBezTo>
                    <a:pt x="65" y="42"/>
                    <a:pt x="66" y="38"/>
                    <a:pt x="66" y="33"/>
                  </a:cubicBezTo>
                  <a:cubicBezTo>
                    <a:pt x="66" y="15"/>
                    <a:pt x="51" y="0"/>
                    <a:pt x="33" y="0"/>
                  </a:cubicBezTo>
                  <a:cubicBezTo>
                    <a:pt x="15" y="0"/>
                    <a:pt x="0" y="15"/>
                    <a:pt x="0" y="33"/>
                  </a:cubicBezTo>
                  <a:cubicBezTo>
                    <a:pt x="0" y="51"/>
                    <a:pt x="15" y="66"/>
                    <a:pt x="33" y="66"/>
                  </a:cubicBezTo>
                  <a:cubicBezTo>
                    <a:pt x="39" y="66"/>
                    <a:pt x="45" y="64"/>
                    <a:pt x="50" y="62"/>
                  </a:cubicBezTo>
                  <a:close/>
                  <a:moveTo>
                    <a:pt x="77" y="86"/>
                  </a:moveTo>
                  <a:cubicBezTo>
                    <a:pt x="80" y="79"/>
                    <a:pt x="86" y="74"/>
                    <a:pt x="93" y="70"/>
                  </a:cubicBezTo>
                  <a:cubicBezTo>
                    <a:pt x="101" y="65"/>
                    <a:pt x="109" y="63"/>
                    <a:pt x="117" y="63"/>
                  </a:cubicBezTo>
                  <a:cubicBezTo>
                    <a:pt x="124" y="63"/>
                    <a:pt x="131" y="65"/>
                    <a:pt x="138" y="68"/>
                  </a:cubicBezTo>
                  <a:cubicBezTo>
                    <a:pt x="144" y="71"/>
                    <a:pt x="150" y="75"/>
                    <a:pt x="155" y="81"/>
                  </a:cubicBezTo>
                  <a:cubicBezTo>
                    <a:pt x="156" y="82"/>
                    <a:pt x="156" y="82"/>
                    <a:pt x="156" y="82"/>
                  </a:cubicBezTo>
                  <a:cubicBezTo>
                    <a:pt x="142" y="96"/>
                    <a:pt x="142" y="96"/>
                    <a:pt x="142" y="96"/>
                  </a:cubicBezTo>
                  <a:cubicBezTo>
                    <a:pt x="141" y="94"/>
                    <a:pt x="141" y="94"/>
                    <a:pt x="141" y="94"/>
                  </a:cubicBezTo>
                  <a:cubicBezTo>
                    <a:pt x="134" y="87"/>
                    <a:pt x="126" y="83"/>
                    <a:pt x="117" y="83"/>
                  </a:cubicBezTo>
                  <a:cubicBezTo>
                    <a:pt x="109" y="83"/>
                    <a:pt x="103" y="85"/>
                    <a:pt x="98" y="90"/>
                  </a:cubicBezTo>
                  <a:cubicBezTo>
                    <a:pt x="93" y="95"/>
                    <a:pt x="91" y="102"/>
                    <a:pt x="91" y="109"/>
                  </a:cubicBezTo>
                  <a:cubicBezTo>
                    <a:pt x="91" y="114"/>
                    <a:pt x="92" y="119"/>
                    <a:pt x="94" y="123"/>
                  </a:cubicBezTo>
                  <a:cubicBezTo>
                    <a:pt x="96" y="127"/>
                    <a:pt x="99" y="130"/>
                    <a:pt x="103" y="132"/>
                  </a:cubicBezTo>
                  <a:cubicBezTo>
                    <a:pt x="107" y="135"/>
                    <a:pt x="112" y="136"/>
                    <a:pt x="117" y="136"/>
                  </a:cubicBezTo>
                  <a:cubicBezTo>
                    <a:pt x="121" y="136"/>
                    <a:pt x="125" y="135"/>
                    <a:pt x="129" y="133"/>
                  </a:cubicBezTo>
                  <a:cubicBezTo>
                    <a:pt x="132" y="132"/>
                    <a:pt x="137" y="129"/>
                    <a:pt x="141" y="124"/>
                  </a:cubicBezTo>
                  <a:cubicBezTo>
                    <a:pt x="142" y="123"/>
                    <a:pt x="142" y="123"/>
                    <a:pt x="142" y="123"/>
                  </a:cubicBezTo>
                  <a:cubicBezTo>
                    <a:pt x="156" y="137"/>
                    <a:pt x="156" y="137"/>
                    <a:pt x="156" y="137"/>
                  </a:cubicBezTo>
                  <a:cubicBezTo>
                    <a:pt x="154" y="138"/>
                    <a:pt x="154" y="138"/>
                    <a:pt x="154" y="138"/>
                  </a:cubicBezTo>
                  <a:cubicBezTo>
                    <a:pt x="148" y="145"/>
                    <a:pt x="142" y="149"/>
                    <a:pt x="136" y="151"/>
                  </a:cubicBezTo>
                  <a:cubicBezTo>
                    <a:pt x="131" y="154"/>
                    <a:pt x="124" y="155"/>
                    <a:pt x="117" y="155"/>
                  </a:cubicBezTo>
                  <a:cubicBezTo>
                    <a:pt x="103" y="155"/>
                    <a:pt x="92" y="151"/>
                    <a:pt x="84" y="142"/>
                  </a:cubicBezTo>
                  <a:cubicBezTo>
                    <a:pt x="75" y="133"/>
                    <a:pt x="71" y="122"/>
                    <a:pt x="71" y="109"/>
                  </a:cubicBezTo>
                  <a:cubicBezTo>
                    <a:pt x="71" y="100"/>
                    <a:pt x="73" y="93"/>
                    <a:pt x="77" y="86"/>
                  </a:cubicBezTo>
                  <a:close/>
                  <a:moveTo>
                    <a:pt x="20" y="33"/>
                  </a:moveTo>
                  <a:cubicBezTo>
                    <a:pt x="20" y="26"/>
                    <a:pt x="26" y="20"/>
                    <a:pt x="33" y="20"/>
                  </a:cubicBezTo>
                  <a:cubicBezTo>
                    <a:pt x="40" y="20"/>
                    <a:pt x="46" y="26"/>
                    <a:pt x="46" y="33"/>
                  </a:cubicBezTo>
                  <a:cubicBezTo>
                    <a:pt x="46" y="40"/>
                    <a:pt x="40" y="46"/>
                    <a:pt x="33" y="46"/>
                  </a:cubicBezTo>
                  <a:cubicBezTo>
                    <a:pt x="26" y="46"/>
                    <a:pt x="20" y="40"/>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pic>
        <p:nvPicPr>
          <p:cNvPr id="190" name="Picture 18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5443" y="1812300"/>
            <a:ext cx="884359" cy="230370"/>
          </a:xfrm>
          <a:prstGeom prst="rect">
            <a:avLst/>
          </a:prstGeom>
        </p:spPr>
      </p:pic>
      <p:pic>
        <p:nvPicPr>
          <p:cNvPr id="191" name="Picture 19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498487" y="2372306"/>
            <a:ext cx="915321" cy="473571"/>
          </a:xfrm>
          <a:prstGeom prst="rect">
            <a:avLst/>
          </a:prstGeom>
        </p:spPr>
      </p:pic>
      <p:grpSp>
        <p:nvGrpSpPr>
          <p:cNvPr id="192" name="Group 191"/>
          <p:cNvGrpSpPr/>
          <p:nvPr/>
        </p:nvGrpSpPr>
        <p:grpSpPr>
          <a:xfrm rot="5400000">
            <a:off x="1676152" y="3345417"/>
            <a:ext cx="799615" cy="128900"/>
            <a:chOff x="7839107" y="4456102"/>
            <a:chExt cx="655204" cy="105621"/>
          </a:xfrm>
        </p:grpSpPr>
        <p:sp>
          <p:nvSpPr>
            <p:cNvPr id="193" name="Oval 192"/>
            <p:cNvSpPr/>
            <p:nvPr/>
          </p:nvSpPr>
          <p:spPr bwMode="auto">
            <a:xfrm>
              <a:off x="7839107" y="4456102"/>
              <a:ext cx="101811" cy="10562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p:cNvCxnSpPr/>
            <p:nvPr/>
          </p:nvCxnSpPr>
          <p:spPr>
            <a:xfrm>
              <a:off x="7913509" y="4507279"/>
              <a:ext cx="580802" cy="0"/>
            </a:xfrm>
            <a:prstGeom prst="line">
              <a:avLst/>
            </a:prstGeom>
            <a:noFill/>
            <a:ln w="15875" cap="flat" cmpd="sng" algn="ctr">
              <a:solidFill>
                <a:srgbClr val="FFC63E"/>
              </a:solidFill>
              <a:prstDash val="sysDash"/>
              <a:headEnd type="none"/>
              <a:tailEnd type="none"/>
            </a:ln>
            <a:effectLst/>
          </p:spPr>
        </p:cxnSp>
      </p:grpSp>
      <p:grpSp>
        <p:nvGrpSpPr>
          <p:cNvPr id="195" name="Group 194"/>
          <p:cNvGrpSpPr/>
          <p:nvPr/>
        </p:nvGrpSpPr>
        <p:grpSpPr>
          <a:xfrm>
            <a:off x="9742206" y="4118621"/>
            <a:ext cx="120942" cy="523591"/>
            <a:chOff x="905765" y="1990099"/>
            <a:chExt cx="120990" cy="523802"/>
          </a:xfrm>
        </p:grpSpPr>
        <p:sp>
          <p:nvSpPr>
            <p:cNvPr id="196" name="Oval 195"/>
            <p:cNvSpPr/>
            <p:nvPr/>
          </p:nvSpPr>
          <p:spPr bwMode="auto">
            <a:xfrm rot="5400000">
              <a:off x="907947" y="1987917"/>
              <a:ext cx="116626" cy="120990"/>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p:cNvCxnSpPr/>
            <p:nvPr/>
          </p:nvCxnSpPr>
          <p:spPr>
            <a:xfrm rot="5400000">
              <a:off x="733674" y="2281740"/>
              <a:ext cx="464323" cy="0"/>
            </a:xfrm>
            <a:prstGeom prst="line">
              <a:avLst/>
            </a:prstGeom>
            <a:noFill/>
            <a:ln w="15875" cap="flat" cmpd="sng" algn="ctr">
              <a:solidFill>
                <a:srgbClr val="FFC63E"/>
              </a:solidFill>
              <a:prstDash val="sysDash"/>
              <a:headEnd type="none"/>
              <a:tailEnd type="none"/>
            </a:ln>
            <a:effectLst/>
          </p:spPr>
        </p:cxnSp>
      </p:grpSp>
      <p:grpSp>
        <p:nvGrpSpPr>
          <p:cNvPr id="198" name="Group 197"/>
          <p:cNvGrpSpPr/>
          <p:nvPr/>
        </p:nvGrpSpPr>
        <p:grpSpPr>
          <a:xfrm rot="5400000">
            <a:off x="836485" y="2279552"/>
            <a:ext cx="399255" cy="142235"/>
            <a:chOff x="5247288" y="4796857"/>
            <a:chExt cx="399416" cy="142293"/>
          </a:xfrm>
        </p:grpSpPr>
        <p:cxnSp>
          <p:nvCxnSpPr>
            <p:cNvPr id="199" name="Straight Connector 198"/>
            <p:cNvCxnSpPr/>
            <p:nvPr/>
          </p:nvCxnSpPr>
          <p:spPr>
            <a:xfrm>
              <a:off x="5368890" y="4861152"/>
              <a:ext cx="215559" cy="0"/>
            </a:xfrm>
            <a:prstGeom prst="line">
              <a:avLst/>
            </a:prstGeom>
            <a:noFill/>
            <a:ln w="15875" cap="flat" cmpd="sng" algn="ctr">
              <a:solidFill>
                <a:srgbClr val="FFC63E"/>
              </a:solidFill>
              <a:prstDash val="sysDash"/>
              <a:headEnd type="none"/>
              <a:tailEnd type="none"/>
            </a:ln>
            <a:effectLst/>
          </p:spPr>
        </p:cxnSp>
        <p:grpSp>
          <p:nvGrpSpPr>
            <p:cNvPr id="200" name="Group 199"/>
            <p:cNvGrpSpPr/>
            <p:nvPr/>
          </p:nvGrpSpPr>
          <p:grpSpPr>
            <a:xfrm>
              <a:off x="5247288" y="4796857"/>
              <a:ext cx="399416" cy="142293"/>
              <a:chOff x="5247288" y="4796857"/>
              <a:chExt cx="399416" cy="142293"/>
            </a:xfrm>
          </p:grpSpPr>
          <p:sp>
            <p:nvSpPr>
              <p:cNvPr id="201" name="Oval 200"/>
              <p:cNvSpPr/>
              <p:nvPr/>
            </p:nvSpPr>
            <p:spPr bwMode="auto">
              <a:xfrm>
                <a:off x="5247288" y="4796857"/>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p:cNvSpPr/>
              <p:nvPr/>
            </p:nvSpPr>
            <p:spPr bwMode="auto">
              <a:xfrm>
                <a:off x="5515869" y="4800138"/>
                <a:ext cx="130835" cy="13573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3" name="Group 202"/>
          <p:cNvGrpSpPr/>
          <p:nvPr/>
        </p:nvGrpSpPr>
        <p:grpSpPr>
          <a:xfrm rot="16200000">
            <a:off x="7352631" y="3415816"/>
            <a:ext cx="505543" cy="142235"/>
            <a:chOff x="5247288" y="4796857"/>
            <a:chExt cx="505746" cy="142293"/>
          </a:xfrm>
        </p:grpSpPr>
        <p:cxnSp>
          <p:nvCxnSpPr>
            <p:cNvPr id="204" name="Straight Connector 203"/>
            <p:cNvCxnSpPr/>
            <p:nvPr/>
          </p:nvCxnSpPr>
          <p:spPr>
            <a:xfrm>
              <a:off x="5400789" y="4861152"/>
              <a:ext cx="215559" cy="0"/>
            </a:xfrm>
            <a:prstGeom prst="line">
              <a:avLst/>
            </a:prstGeom>
            <a:noFill/>
            <a:ln w="15875" cap="flat" cmpd="sng" algn="ctr">
              <a:solidFill>
                <a:srgbClr val="FFC63E"/>
              </a:solidFill>
              <a:prstDash val="sysDash"/>
              <a:headEnd type="none"/>
              <a:tailEnd type="none"/>
            </a:ln>
            <a:effectLst/>
          </p:spPr>
        </p:cxnSp>
        <p:grpSp>
          <p:nvGrpSpPr>
            <p:cNvPr id="205" name="Group 204"/>
            <p:cNvGrpSpPr/>
            <p:nvPr/>
          </p:nvGrpSpPr>
          <p:grpSpPr>
            <a:xfrm>
              <a:off x="5247288" y="4796857"/>
              <a:ext cx="505746" cy="142293"/>
              <a:chOff x="5247288" y="4796857"/>
              <a:chExt cx="505746" cy="142293"/>
            </a:xfrm>
          </p:grpSpPr>
          <p:sp>
            <p:nvSpPr>
              <p:cNvPr id="206" name="Oval 205"/>
              <p:cNvSpPr/>
              <p:nvPr/>
            </p:nvSpPr>
            <p:spPr bwMode="auto">
              <a:xfrm>
                <a:off x="5247288" y="4796857"/>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p:cNvSpPr/>
              <p:nvPr/>
            </p:nvSpPr>
            <p:spPr bwMode="auto">
              <a:xfrm>
                <a:off x="5622199" y="4800143"/>
                <a:ext cx="130835" cy="13573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8" name="Group 207"/>
          <p:cNvGrpSpPr/>
          <p:nvPr/>
        </p:nvGrpSpPr>
        <p:grpSpPr>
          <a:xfrm>
            <a:off x="8778568" y="2606788"/>
            <a:ext cx="154019" cy="751836"/>
            <a:chOff x="905765" y="1923297"/>
            <a:chExt cx="120990" cy="590604"/>
          </a:xfrm>
        </p:grpSpPr>
        <p:sp>
          <p:nvSpPr>
            <p:cNvPr id="209" name="Oval 208"/>
            <p:cNvSpPr/>
            <p:nvPr/>
          </p:nvSpPr>
          <p:spPr bwMode="auto">
            <a:xfrm rot="5400000">
              <a:off x="907947" y="1921115"/>
              <a:ext cx="116626" cy="120990"/>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0" name="Straight Connector 209"/>
            <p:cNvCxnSpPr/>
            <p:nvPr/>
          </p:nvCxnSpPr>
          <p:spPr>
            <a:xfrm rot="5400000">
              <a:off x="733674" y="2281740"/>
              <a:ext cx="464323" cy="0"/>
            </a:xfrm>
            <a:prstGeom prst="line">
              <a:avLst/>
            </a:prstGeom>
            <a:noFill/>
            <a:ln w="15875" cap="flat" cmpd="sng" algn="ctr">
              <a:solidFill>
                <a:srgbClr val="FFC63E"/>
              </a:solidFill>
              <a:prstDash val="sysDash"/>
              <a:headEnd type="none"/>
              <a:tailEnd type="none"/>
            </a:ln>
            <a:effectLst/>
          </p:spPr>
        </p:cxnSp>
      </p:grpSp>
      <p:grpSp>
        <p:nvGrpSpPr>
          <p:cNvPr id="211" name="Group 210"/>
          <p:cNvGrpSpPr/>
          <p:nvPr/>
        </p:nvGrpSpPr>
        <p:grpSpPr>
          <a:xfrm rot="5400000">
            <a:off x="9608110" y="3133826"/>
            <a:ext cx="399255" cy="142235"/>
            <a:chOff x="5247288" y="4796857"/>
            <a:chExt cx="399416" cy="142293"/>
          </a:xfrm>
        </p:grpSpPr>
        <p:cxnSp>
          <p:nvCxnSpPr>
            <p:cNvPr id="212" name="Straight Connector 211"/>
            <p:cNvCxnSpPr/>
            <p:nvPr/>
          </p:nvCxnSpPr>
          <p:spPr>
            <a:xfrm>
              <a:off x="5368890" y="4861152"/>
              <a:ext cx="215559" cy="0"/>
            </a:xfrm>
            <a:prstGeom prst="line">
              <a:avLst/>
            </a:prstGeom>
            <a:noFill/>
            <a:ln w="15875" cap="flat" cmpd="sng" algn="ctr">
              <a:solidFill>
                <a:srgbClr val="FFC63E"/>
              </a:solidFill>
              <a:prstDash val="sysDash"/>
              <a:headEnd type="none"/>
              <a:tailEnd type="none"/>
            </a:ln>
            <a:effectLst/>
          </p:spPr>
        </p:cxnSp>
        <p:grpSp>
          <p:nvGrpSpPr>
            <p:cNvPr id="213" name="Group 212"/>
            <p:cNvGrpSpPr/>
            <p:nvPr/>
          </p:nvGrpSpPr>
          <p:grpSpPr>
            <a:xfrm>
              <a:off x="5247288" y="4796857"/>
              <a:ext cx="399416" cy="142293"/>
              <a:chOff x="5247288" y="4796857"/>
              <a:chExt cx="399416" cy="142293"/>
            </a:xfrm>
          </p:grpSpPr>
          <p:sp>
            <p:nvSpPr>
              <p:cNvPr id="214" name="Oval 213"/>
              <p:cNvSpPr/>
              <p:nvPr/>
            </p:nvSpPr>
            <p:spPr bwMode="auto">
              <a:xfrm>
                <a:off x="5247288" y="4796857"/>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p:cNvSpPr/>
              <p:nvPr/>
            </p:nvSpPr>
            <p:spPr bwMode="auto">
              <a:xfrm>
                <a:off x="5515869" y="4800138"/>
                <a:ext cx="130835" cy="13573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216" name="Picture 215"/>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8263763" y="3526528"/>
            <a:ext cx="1093445" cy="364687"/>
          </a:xfrm>
          <a:prstGeom prst="rect">
            <a:avLst/>
          </a:prstGeom>
        </p:spPr>
      </p:pic>
      <p:pic>
        <p:nvPicPr>
          <p:cNvPr id="217" name="Picture 21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920095" y="2665509"/>
            <a:ext cx="1349398" cy="458318"/>
          </a:xfrm>
          <a:prstGeom prst="rect">
            <a:avLst/>
          </a:prstGeom>
        </p:spPr>
      </p:pic>
      <p:pic>
        <p:nvPicPr>
          <p:cNvPr id="218" name="Picture 217"/>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392719" y="3425714"/>
            <a:ext cx="1259632" cy="780971"/>
          </a:xfrm>
          <a:prstGeom prst="rect">
            <a:avLst/>
          </a:prstGeom>
        </p:spPr>
      </p:pic>
      <p:sp>
        <p:nvSpPr>
          <p:cNvPr id="219" name="Rectangle 218"/>
          <p:cNvSpPr/>
          <p:nvPr/>
        </p:nvSpPr>
        <p:spPr bwMode="auto">
          <a:xfrm>
            <a:off x="3163865" y="1646147"/>
            <a:ext cx="1560546" cy="203424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0" name="Picture 2">
            <a:hlinkClick r:id="" action="ppaction://noaction"/>
          </p:cNvPr>
          <p:cNvPicPr>
            <a:picLocks noChangeAspect="1" noChangeArrowheads="1"/>
          </p:cNvPicPr>
          <p:nvPr/>
        </p:nvPicPr>
        <p:blipFill>
          <a:blip r:embed="rId21" cstate="print">
            <a:biLevel thresh="25000"/>
            <a:extLst>
              <a:ext uri="{28A0092B-C50C-407E-A947-70E740481C1C}">
                <a14:useLocalDpi xmlns:a14="http://schemas.microsoft.com/office/drawing/2010/main" val="0"/>
              </a:ext>
            </a:extLst>
          </a:blip>
          <a:stretch>
            <a:fillRect/>
          </a:stretch>
        </p:blipFill>
        <p:spPr bwMode="auto">
          <a:xfrm>
            <a:off x="3890523" y="3439305"/>
            <a:ext cx="1469918" cy="521784"/>
          </a:xfrm>
          <a:prstGeom prst="rect">
            <a:avLst/>
          </a:prstGeom>
          <a:noFill/>
          <a:extLst/>
        </p:spPr>
      </p:pic>
      <p:sp>
        <p:nvSpPr>
          <p:cNvPr id="221" name="Rectangle 220"/>
          <p:cNvSpPr/>
          <p:nvPr/>
        </p:nvSpPr>
        <p:spPr>
          <a:xfrm>
            <a:off x="-9580" y="6101516"/>
            <a:ext cx="3118814" cy="896857"/>
          </a:xfrm>
          <a:prstGeom prst="rect">
            <a:avLst/>
          </a:prstGeom>
          <a:solidFill>
            <a:srgbClr val="00188F"/>
          </a:solidFill>
          <a:ln w="10795" cap="flat" cmpd="sng" algn="ctr">
            <a:noFill/>
            <a:prstDash val="solid"/>
          </a:ln>
          <a:effectLst/>
        </p:spPr>
        <p:txBody>
          <a:bodyPr lIns="186458" tIns="149166" rIns="186458" bIns="149166" rtlCol="0" anchor="t" anchorCtr="0"/>
          <a:lstStyle/>
          <a:p>
            <a:pPr algn="ctr" defTabSz="932151">
              <a:lnSpc>
                <a:spcPct val="90000"/>
              </a:lnSpc>
              <a:defRPr/>
            </a:pPr>
            <a:r>
              <a:rPr lang="en-US" sz="2400" dirty="0">
                <a:solidFill>
                  <a:srgbClr val="FFFFFF"/>
                </a:solidFill>
                <a:latin typeface="Segoe UI Light"/>
              </a:rPr>
              <a:t>Add value to your Linux investments</a:t>
            </a:r>
          </a:p>
        </p:txBody>
      </p:sp>
      <p:sp>
        <p:nvSpPr>
          <p:cNvPr id="222" name="Rectangle 221"/>
          <p:cNvSpPr/>
          <p:nvPr/>
        </p:nvSpPr>
        <p:spPr>
          <a:xfrm>
            <a:off x="3038475" y="6101516"/>
            <a:ext cx="3215524" cy="896857"/>
          </a:xfrm>
          <a:prstGeom prst="rect">
            <a:avLst/>
          </a:prstGeom>
          <a:solidFill>
            <a:srgbClr val="008A00"/>
          </a:solidFill>
          <a:ln w="10795" cap="flat" cmpd="sng" algn="ctr">
            <a:noFill/>
            <a:prstDash val="solid"/>
          </a:ln>
          <a:effectLst/>
        </p:spPr>
        <p:txBody>
          <a:bodyPr lIns="186458" tIns="149166" rIns="186458" bIns="149166" rtlCol="0" anchor="t" anchorCtr="0"/>
          <a:lstStyle/>
          <a:p>
            <a:pPr marL="0" marR="0" lvl="0" indent="0" algn="ctr" defTabSz="932151"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rPr>
              <a:t>Embrace open source DevOps</a:t>
            </a:r>
          </a:p>
        </p:txBody>
      </p:sp>
      <p:sp>
        <p:nvSpPr>
          <p:cNvPr id="223" name="Rectangle 222"/>
          <p:cNvSpPr/>
          <p:nvPr/>
        </p:nvSpPr>
        <p:spPr>
          <a:xfrm>
            <a:off x="6255220" y="6101516"/>
            <a:ext cx="3127675" cy="896857"/>
          </a:xfrm>
          <a:prstGeom prst="rect">
            <a:avLst/>
          </a:prstGeom>
          <a:solidFill>
            <a:srgbClr val="442359">
              <a:lumMod val="75000"/>
            </a:srgbClr>
          </a:solidFill>
          <a:ln w="10795" cap="flat" cmpd="sng" algn="ctr">
            <a:noFill/>
            <a:prstDash val="solid"/>
          </a:ln>
          <a:effectLst/>
        </p:spPr>
        <p:txBody>
          <a:bodyPr lIns="186458" tIns="149166" rIns="186458" bIns="149166" rtlCol="0" anchor="t" anchorCtr="0"/>
          <a:lstStyle/>
          <a:p>
            <a:pPr marL="0" marR="0" lvl="0" indent="0" algn="ctr" defTabSz="932151"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rPr>
              <a:t>Bring the tools you use and love</a:t>
            </a:r>
          </a:p>
        </p:txBody>
      </p:sp>
      <p:sp>
        <p:nvSpPr>
          <p:cNvPr id="224" name="Rectangle 223"/>
          <p:cNvSpPr/>
          <p:nvPr/>
        </p:nvSpPr>
        <p:spPr>
          <a:xfrm>
            <a:off x="9357208" y="6101516"/>
            <a:ext cx="3079267" cy="896857"/>
          </a:xfrm>
          <a:prstGeom prst="rect">
            <a:avLst/>
          </a:prstGeom>
          <a:solidFill>
            <a:srgbClr val="08BCF2">
              <a:lumMod val="75000"/>
            </a:srgbClr>
          </a:solidFill>
          <a:ln w="10795" cap="flat" cmpd="sng" algn="ctr">
            <a:noFill/>
            <a:prstDash val="solid"/>
          </a:ln>
          <a:effectLst/>
        </p:spPr>
        <p:txBody>
          <a:bodyPr lIns="186458" tIns="149166" rIns="186458" bIns="149166" rtlCol="0" anchor="t" anchorCtr="0"/>
          <a:lstStyle/>
          <a:p>
            <a:pPr marL="0" marR="0" lvl="0" indent="0" algn="ctr" defTabSz="932151"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rPr>
              <a:t>Build </a:t>
            </a:r>
            <a:r>
              <a:rPr kumimoji="0" lang="en-US" sz="2400" b="0" i="0" u="none" strike="noStrike" kern="0" cap="none" spc="0" normalizeH="0" baseline="0" noProof="0" dirty="0" err="1">
                <a:ln>
                  <a:noFill/>
                </a:ln>
                <a:solidFill>
                  <a:srgbClr val="FFFFFF"/>
                </a:solidFill>
                <a:effectLst/>
                <a:uLnTx/>
                <a:uFillTx/>
                <a:latin typeface="Segoe UI Light"/>
              </a:rPr>
              <a:t>hyperscale</a:t>
            </a:r>
            <a:r>
              <a:rPr kumimoji="0" lang="en-US" sz="2400" b="0" i="0" u="none" strike="noStrike" kern="0" cap="none" spc="0" normalizeH="0" baseline="0" noProof="0" dirty="0">
                <a:ln>
                  <a:noFill/>
                </a:ln>
                <a:solidFill>
                  <a:srgbClr val="FFFFFF"/>
                </a:solidFill>
                <a:effectLst/>
                <a:uLnTx/>
                <a:uFillTx/>
                <a:latin typeface="Segoe UI Light"/>
              </a:rPr>
              <a:t> at </a:t>
            </a:r>
            <a:r>
              <a:rPr kumimoji="0" lang="en-US" sz="2400" b="0" i="0" u="none" strike="noStrike" kern="0" cap="none" spc="0" normalizeH="0" baseline="0" noProof="0" dirty="0" err="1">
                <a:ln>
                  <a:noFill/>
                </a:ln>
                <a:solidFill>
                  <a:srgbClr val="FFFFFF"/>
                </a:solidFill>
                <a:effectLst/>
                <a:uLnTx/>
                <a:uFillTx/>
                <a:latin typeface="Segoe UI Light"/>
              </a:rPr>
              <a:t>hyperspeed</a:t>
            </a:r>
            <a:endParaRPr kumimoji="0" lang="en-US" sz="2400" b="0" i="0" u="none" strike="noStrike" kern="0" cap="none" spc="0" normalizeH="0" baseline="0" noProof="0" dirty="0">
              <a:ln>
                <a:noFill/>
              </a:ln>
              <a:solidFill>
                <a:srgbClr val="FFFFFF"/>
              </a:solidFill>
              <a:effectLst/>
              <a:uLnTx/>
              <a:uFillTx/>
              <a:latin typeface="Segoe UI Light"/>
            </a:endParaRPr>
          </a:p>
        </p:txBody>
      </p:sp>
      <p:sp>
        <p:nvSpPr>
          <p:cNvPr id="3" name="Title 2"/>
          <p:cNvSpPr>
            <a:spLocks noGrp="1"/>
          </p:cNvSpPr>
          <p:nvPr>
            <p:ph type="title"/>
          </p:nvPr>
        </p:nvSpPr>
        <p:spPr/>
        <p:txBody>
          <a:bodyPr/>
          <a:lstStyle/>
          <a:p>
            <a:r>
              <a:rPr lang="en-US" dirty="0"/>
              <a:t>Azure is an open cloud</a:t>
            </a:r>
          </a:p>
        </p:txBody>
      </p:sp>
    </p:spTree>
    <p:extLst>
      <p:ext uri="{BB962C8B-B14F-4D97-AF65-F5344CB8AC3E}">
        <p14:creationId xmlns:p14="http://schemas.microsoft.com/office/powerpoint/2010/main" val="4097787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750"/>
                                        <p:tgtEl>
                                          <p:spTgt spid="221"/>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22"/>
                                        </p:tgtEl>
                                        <p:attrNameLst>
                                          <p:attrName>style.visibility</p:attrName>
                                        </p:attrNameLst>
                                      </p:cBhvr>
                                      <p:to>
                                        <p:strVal val="visible"/>
                                      </p:to>
                                    </p:set>
                                    <p:animEffect transition="in" filter="fade">
                                      <p:cBhvr>
                                        <p:cTn id="11" dur="750"/>
                                        <p:tgtEl>
                                          <p:spTgt spid="222"/>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fade">
                                      <p:cBhvr>
                                        <p:cTn id="15" dur="750"/>
                                        <p:tgtEl>
                                          <p:spTgt spid="223"/>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224"/>
                                        </p:tgtEl>
                                        <p:attrNameLst>
                                          <p:attrName>style.visibility</p:attrName>
                                        </p:attrNameLst>
                                      </p:cBhvr>
                                      <p:to>
                                        <p:strVal val="visible"/>
                                      </p:to>
                                    </p:set>
                                    <p:animEffect transition="in" filter="fade">
                                      <p:cBhvr>
                                        <p:cTn id="19" dur="75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2" grpId="0" animBg="1"/>
      <p:bldP spid="223" grpId="0" animBg="1"/>
      <p:bldP spid="2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
        <p:nvSpPr>
          <p:cNvPr id="4" name="Title 3"/>
          <p:cNvSpPr>
            <a:spLocks noGrp="1"/>
          </p:cNvSpPr>
          <p:nvPr>
            <p:ph type="title" idx="4294967295"/>
          </p:nvPr>
        </p:nvSpPr>
        <p:spPr>
          <a:xfrm>
            <a:off x="547688" y="295275"/>
            <a:ext cx="11888787" cy="2012950"/>
          </a:xfrm>
        </p:spPr>
        <p:txBody>
          <a:bodyPr/>
          <a:lstStyle/>
          <a:p>
            <a:r>
              <a:rPr lang="en-US" b="1" dirty="0"/>
              <a:t>Big</a:t>
            </a:r>
            <a:br>
              <a:rPr lang="en-US" sz="2800" dirty="0"/>
            </a:br>
            <a:br>
              <a:rPr lang="en-US" sz="2800" dirty="0"/>
            </a:br>
            <a:r>
              <a:rPr lang="en-US" sz="2800" spc="-50" dirty="0"/>
              <a:t>ADJECTIVE</a:t>
            </a:r>
            <a:br>
              <a:rPr lang="en-US" b="1" spc="-50" dirty="0"/>
            </a:br>
            <a:r>
              <a:rPr lang="en-US" sz="2800" b="1" spc="-50" dirty="0"/>
              <a:t>1. </a:t>
            </a:r>
            <a:r>
              <a:rPr lang="en-US" sz="2800" spc="-50" dirty="0"/>
              <a:t>of considerable size, extent, or intensity: </a:t>
            </a:r>
          </a:p>
        </p:txBody>
      </p:sp>
      <p:sp>
        <p:nvSpPr>
          <p:cNvPr id="3" name="Rectangle 2"/>
          <p:cNvSpPr/>
          <p:nvPr/>
        </p:nvSpPr>
        <p:spPr>
          <a:xfrm>
            <a:off x="526266" y="3276654"/>
            <a:ext cx="5120584" cy="3129062"/>
          </a:xfrm>
          <a:prstGeom prst="rect">
            <a:avLst/>
          </a:prstGeom>
        </p:spPr>
        <p:txBody>
          <a:bodyPr wrap="square">
            <a:spAutoFit/>
          </a:bodyPr>
          <a:lstStyle/>
          <a:p>
            <a:pPr>
              <a:spcBef>
                <a:spcPts val="1200"/>
              </a:spcBef>
              <a:spcAft>
                <a:spcPts val="1000"/>
              </a:spcAft>
            </a:pPr>
            <a:r>
              <a:rPr lang="en-US" sz="24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t>“Space is big. You just won't believe how vastly, hugely, mind-bogglingly big it is. I mean, you may think it's </a:t>
            </a:r>
            <a:br>
              <a:rPr lang="en-US" sz="24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br>
            <a:r>
              <a:rPr lang="en-US" sz="24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t>a long way down the road to the chemist's, but that's just peanuts </a:t>
            </a:r>
            <a:br>
              <a:rPr lang="en-US" sz="24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br>
            <a:r>
              <a:rPr lang="en-US" sz="24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t>to space.” </a:t>
            </a:r>
          </a:p>
          <a:p>
            <a:pPr>
              <a:spcBef>
                <a:spcPts val="600"/>
              </a:spcBef>
              <a:spcAft>
                <a:spcPts val="1000"/>
              </a:spcAft>
            </a:pPr>
            <a:r>
              <a:rPr lang="en-US" sz="20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t>― </a:t>
            </a:r>
            <a:r>
              <a:rPr lang="en-US" sz="2000" u="sng"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hlinkClick r:id="rId4"/>
              </a:rPr>
              <a:t>Douglas Adams</a:t>
            </a:r>
            <a:r>
              <a:rPr lang="en-US" sz="20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t>, </a:t>
            </a:r>
            <a:br>
              <a:rPr lang="en-US" sz="20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br>
            <a:r>
              <a:rPr lang="en-US" sz="2000" i="1" u="sng"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hlinkClick r:id="rId5"/>
              </a:rPr>
              <a:t>The Hitchhiker's Guide to the Galaxy</a:t>
            </a:r>
            <a:endParaRPr lang="en-US" sz="20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endParaRPr>
          </a:p>
        </p:txBody>
      </p:sp>
      <p:grpSp>
        <p:nvGrpSpPr>
          <p:cNvPr id="9" name="Group 8"/>
          <p:cNvGrpSpPr/>
          <p:nvPr/>
        </p:nvGrpSpPr>
        <p:grpSpPr>
          <a:xfrm>
            <a:off x="6261705" y="2710048"/>
            <a:ext cx="5943815" cy="4586914"/>
            <a:chOff x="6126798" y="1075318"/>
            <a:chExt cx="5943815" cy="4586914"/>
          </a:xfrm>
        </p:grpSpPr>
        <p:pic>
          <p:nvPicPr>
            <p:cNvPr id="7" name="Picture 6"/>
            <p:cNvPicPr>
              <a:picLocks noChangeAspect="1"/>
            </p:cNvPicPr>
            <p:nvPr/>
          </p:nvPicPr>
          <p:blipFill>
            <a:blip r:embed="rId6"/>
            <a:stretch>
              <a:fillRect/>
            </a:stretch>
          </p:blipFill>
          <p:spPr>
            <a:xfrm>
              <a:off x="6126798" y="1075318"/>
              <a:ext cx="5943815" cy="4586914"/>
            </a:xfrm>
            <a:prstGeom prst="rect">
              <a:avLst/>
            </a:prstGeom>
          </p:spPr>
        </p:pic>
        <p:pic>
          <p:nvPicPr>
            <p:cNvPr id="8" name="Picture 7"/>
            <p:cNvPicPr>
              <a:picLocks noChangeAspect="1"/>
            </p:cNvPicPr>
            <p:nvPr/>
          </p:nvPicPr>
          <p:blipFill>
            <a:blip r:embed="rId7"/>
            <a:stretch>
              <a:fillRect/>
            </a:stretch>
          </p:blipFill>
          <p:spPr>
            <a:xfrm>
              <a:off x="7073930" y="3025611"/>
              <a:ext cx="2819400" cy="343164"/>
            </a:xfrm>
            <a:prstGeom prst="rect">
              <a:avLst/>
            </a:prstGeom>
          </p:spPr>
        </p:pic>
      </p:grpSp>
    </p:spTree>
    <p:extLst>
      <p:ext uri="{BB962C8B-B14F-4D97-AF65-F5344CB8AC3E}">
        <p14:creationId xmlns:p14="http://schemas.microsoft.com/office/powerpoint/2010/main" val="3041001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Rectangle 248"/>
          <p:cNvSpPr/>
          <p:nvPr/>
        </p:nvSpPr>
        <p:spPr bwMode="auto">
          <a:xfrm>
            <a:off x="-1" y="0"/>
            <a:ext cx="12436475" cy="7073174"/>
          </a:xfrm>
          <a:prstGeom prst="rect">
            <a:avLst/>
          </a:prstGeom>
          <a:solidFill>
            <a:srgbClr val="032E4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53" name="Rectangle 252"/>
          <p:cNvSpPr/>
          <p:nvPr/>
        </p:nvSpPr>
        <p:spPr bwMode="auto">
          <a:xfrm>
            <a:off x="127272" y="60432"/>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defRPr/>
            </a:pPr>
            <a:r>
              <a:rPr lang="en-US" sz="1400" b="1" kern="0" dirty="0">
                <a:solidFill>
                  <a:srgbClr val="FFFF00"/>
                </a:solidFill>
                <a:ea typeface="Segoe UI" pitchFamily="34" charset="0"/>
                <a:cs typeface="Segoe UI" pitchFamily="34" charset="0"/>
              </a:rPr>
              <a:t>Platform Services</a:t>
            </a:r>
          </a:p>
        </p:txBody>
      </p:sp>
      <p:sp>
        <p:nvSpPr>
          <p:cNvPr id="254" name="Rectangle 253"/>
          <p:cNvSpPr/>
          <p:nvPr/>
        </p:nvSpPr>
        <p:spPr bwMode="auto">
          <a:xfrm>
            <a:off x="355123" y="532357"/>
            <a:ext cx="1547714" cy="397510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defRPr/>
            </a:pPr>
            <a:r>
              <a:rPr lang="en-US" sz="1400" b="1" kern="0" dirty="0">
                <a:solidFill>
                  <a:srgbClr val="FFFFFF"/>
                </a:solidFill>
                <a:ea typeface="Segoe UI" pitchFamily="34" charset="0"/>
                <a:cs typeface="Segoe UI" pitchFamily="34" charset="0"/>
              </a:rPr>
              <a:t>Security &amp; Management</a:t>
            </a:r>
          </a:p>
        </p:txBody>
      </p:sp>
      <p:sp>
        <p:nvSpPr>
          <p:cNvPr id="255" name="Rectangle 254"/>
          <p:cNvSpPr/>
          <p:nvPr/>
        </p:nvSpPr>
        <p:spPr bwMode="auto">
          <a:xfrm>
            <a:off x="-1" y="4557779"/>
            <a:ext cx="12436475" cy="2453056"/>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00"/>
                </a:solidFill>
                <a:effectLst/>
                <a:uLnTx/>
                <a:uFillTx/>
                <a:ea typeface="Segoe UI" pitchFamily="34" charset="0"/>
                <a:cs typeface="Segoe UI" pitchFamily="34" charset="0"/>
              </a:rPr>
              <a:t>Infrastructure Services</a:t>
            </a:r>
          </a:p>
        </p:txBody>
      </p:sp>
      <p:sp>
        <p:nvSpPr>
          <p:cNvPr id="256" name="Rectangle 255"/>
          <p:cNvSpPr/>
          <p:nvPr/>
        </p:nvSpPr>
        <p:spPr bwMode="auto">
          <a:xfrm>
            <a:off x="127272" y="4931023"/>
            <a:ext cx="2629171" cy="78939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a:t>
            </a:r>
          </a:p>
        </p:txBody>
      </p:sp>
      <p:sp>
        <p:nvSpPr>
          <p:cNvPr id="257" name="Rectangle 256"/>
          <p:cNvSpPr/>
          <p:nvPr/>
        </p:nvSpPr>
        <p:spPr bwMode="auto">
          <a:xfrm>
            <a:off x="2937660" y="4931023"/>
            <a:ext cx="2892122" cy="7898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sp>
        <p:nvSpPr>
          <p:cNvPr id="258" name="Rectangle 257"/>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defRPr/>
            </a:pPr>
            <a:r>
              <a:rPr lang="en-US" sz="1400"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259" name="Group 258"/>
          <p:cNvGrpSpPr/>
          <p:nvPr/>
        </p:nvGrpSpPr>
        <p:grpSpPr>
          <a:xfrm>
            <a:off x="-251368" y="6292884"/>
            <a:ext cx="12855263" cy="780290"/>
            <a:chOff x="-224921" y="6392494"/>
            <a:chExt cx="12855263" cy="780290"/>
          </a:xfrm>
        </p:grpSpPr>
        <p:pic>
          <p:nvPicPr>
            <p:cNvPr id="260" name="Picture 2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261" name="Picture 26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262" name="Picture 26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263" name="Picture 26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264" name="Picture 26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265" name="Picture 26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266" name="Picture 26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267" name="Picture 26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268" name="Picture 26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269" name="Picture 26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270" name="Picture 26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271" name="Picture 27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275" name="Picture 27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276" name="Picture 27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277" name="Picture 27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278" name="Picture 27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sp>
        <p:nvSpPr>
          <p:cNvPr id="279" name="Rectangle 278"/>
          <p:cNvSpPr/>
          <p:nvPr/>
        </p:nvSpPr>
        <p:spPr bwMode="auto">
          <a:xfrm>
            <a:off x="4269354" y="533899"/>
            <a:ext cx="3484873" cy="149764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Web and Mobile</a:t>
            </a:r>
          </a:p>
        </p:txBody>
      </p:sp>
      <p:grpSp>
        <p:nvGrpSpPr>
          <p:cNvPr id="280" name="Group 279"/>
          <p:cNvGrpSpPr/>
          <p:nvPr/>
        </p:nvGrpSpPr>
        <p:grpSpPr>
          <a:xfrm>
            <a:off x="6380669" y="865893"/>
            <a:ext cx="1007917" cy="339779"/>
            <a:chOff x="7471235" y="1938824"/>
            <a:chExt cx="1007917" cy="339779"/>
          </a:xfrm>
        </p:grpSpPr>
        <p:sp>
          <p:nvSpPr>
            <p:cNvPr id="281" name="TextBox 280"/>
            <p:cNvSpPr txBox="1"/>
            <p:nvPr/>
          </p:nvSpPr>
          <p:spPr>
            <a:xfrm>
              <a:off x="7819996" y="1977497"/>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82" name="Picture 28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sp>
        <p:nvSpPr>
          <p:cNvPr id="283" name="Rectangle 282"/>
          <p:cNvSpPr/>
          <p:nvPr/>
        </p:nvSpPr>
        <p:spPr bwMode="auto">
          <a:xfrm>
            <a:off x="2000040" y="3555635"/>
            <a:ext cx="2516337" cy="890592"/>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Media &amp; CDN</a:t>
            </a:r>
          </a:p>
        </p:txBody>
      </p:sp>
      <p:grpSp>
        <p:nvGrpSpPr>
          <p:cNvPr id="284" name="Group 283"/>
          <p:cNvGrpSpPr/>
          <p:nvPr/>
        </p:nvGrpSpPr>
        <p:grpSpPr>
          <a:xfrm>
            <a:off x="3211739" y="3954457"/>
            <a:ext cx="1046674" cy="331327"/>
            <a:chOff x="3763993" y="3766457"/>
            <a:chExt cx="1046674" cy="331327"/>
          </a:xfrm>
        </p:grpSpPr>
        <p:sp>
          <p:nvSpPr>
            <p:cNvPr id="285" name="TextBox 284"/>
            <p:cNvSpPr txBox="1"/>
            <p:nvPr/>
          </p:nvSpPr>
          <p:spPr>
            <a:xfrm>
              <a:off x="4151511" y="3796679"/>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80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32317" eaLnBrk="0" fontAlgn="base" hangingPunct="0">
                <a:lnSpc>
                  <a:spcPts val="816"/>
                </a:lnSpc>
                <a:spcBef>
                  <a:spcPct val="0"/>
                </a:spcBef>
                <a:spcAft>
                  <a:spcPct val="0"/>
                </a:spcAft>
                <a:defRPr/>
              </a:pPr>
              <a:r>
                <a:rPr lang="en-US" sz="80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286" name="Picture 285" descr="Content Delivery Network (CDN).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287" name="Group 286"/>
          <p:cNvGrpSpPr/>
          <p:nvPr/>
        </p:nvGrpSpPr>
        <p:grpSpPr>
          <a:xfrm>
            <a:off x="2224453" y="3962113"/>
            <a:ext cx="1014764" cy="326444"/>
            <a:chOff x="2951369" y="3774113"/>
            <a:chExt cx="1014764" cy="326444"/>
          </a:xfrm>
        </p:grpSpPr>
        <p:sp>
          <p:nvSpPr>
            <p:cNvPr id="288" name="TextBox 287"/>
            <p:cNvSpPr txBox="1"/>
            <p:nvPr/>
          </p:nvSpPr>
          <p:spPr>
            <a:xfrm>
              <a:off x="3306977" y="3799452"/>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89" name="Picture 288" descr="Media Services.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sp>
        <p:nvSpPr>
          <p:cNvPr id="290" name="Rectangle 289"/>
          <p:cNvSpPr/>
          <p:nvPr/>
        </p:nvSpPr>
        <p:spPr bwMode="auto">
          <a:xfrm>
            <a:off x="4613860" y="2112859"/>
            <a:ext cx="2795751" cy="2335919"/>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Analytics &amp; </a:t>
            </a:r>
            <a:r>
              <a:rPr kumimoji="0" lang="en-US" sz="12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IoT</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91" name="Group 290"/>
          <p:cNvGrpSpPr/>
          <p:nvPr/>
        </p:nvGrpSpPr>
        <p:grpSpPr>
          <a:xfrm>
            <a:off x="5031960" y="2649539"/>
            <a:ext cx="1011681" cy="347362"/>
            <a:chOff x="6264708" y="3452128"/>
            <a:chExt cx="1011681" cy="347362"/>
          </a:xfrm>
        </p:grpSpPr>
        <p:sp>
          <p:nvSpPr>
            <p:cNvPr id="292" name="TextBox 291"/>
            <p:cNvSpPr txBox="1"/>
            <p:nvPr/>
          </p:nvSpPr>
          <p:spPr>
            <a:xfrm>
              <a:off x="6617233" y="3498385"/>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93" name="Picture 29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294" name="Group 293"/>
          <p:cNvGrpSpPr/>
          <p:nvPr/>
        </p:nvGrpSpPr>
        <p:grpSpPr>
          <a:xfrm>
            <a:off x="4996052" y="3254067"/>
            <a:ext cx="1002965" cy="334571"/>
            <a:chOff x="6228800" y="4056656"/>
            <a:chExt cx="1002965" cy="334571"/>
          </a:xfrm>
        </p:grpSpPr>
        <p:sp>
          <p:nvSpPr>
            <p:cNvPr id="295" name="TextBox 294"/>
            <p:cNvSpPr txBox="1"/>
            <p:nvPr/>
          </p:nvSpPr>
          <p:spPr>
            <a:xfrm>
              <a:off x="6572609" y="4090122"/>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296" name="Picture 29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297" name="Group 296"/>
          <p:cNvGrpSpPr/>
          <p:nvPr/>
        </p:nvGrpSpPr>
        <p:grpSpPr>
          <a:xfrm>
            <a:off x="4996052" y="3846423"/>
            <a:ext cx="1005670" cy="327678"/>
            <a:chOff x="7428168" y="4064595"/>
            <a:chExt cx="1005670" cy="327678"/>
          </a:xfrm>
        </p:grpSpPr>
        <p:sp>
          <p:nvSpPr>
            <p:cNvPr id="298" name="TextBox 297"/>
            <p:cNvSpPr txBox="1"/>
            <p:nvPr/>
          </p:nvSpPr>
          <p:spPr>
            <a:xfrm>
              <a:off x="7774682" y="409116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299" name="Picture 29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00" name="Group 299"/>
          <p:cNvGrpSpPr/>
          <p:nvPr/>
        </p:nvGrpSpPr>
        <p:grpSpPr>
          <a:xfrm>
            <a:off x="6380669" y="1243186"/>
            <a:ext cx="989338" cy="296656"/>
            <a:chOff x="7466284" y="4661302"/>
            <a:chExt cx="989338" cy="296656"/>
          </a:xfrm>
        </p:grpSpPr>
        <p:sp>
          <p:nvSpPr>
            <p:cNvPr id="301" name="TextBox 300"/>
            <p:cNvSpPr txBox="1"/>
            <p:nvPr/>
          </p:nvSpPr>
          <p:spPr>
            <a:xfrm>
              <a:off x="7796466" y="4694169"/>
              <a:ext cx="659156" cy="258458"/>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302" name="Picture 30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nvGrpSpPr>
          <p:cNvPr id="303" name="Group 302"/>
          <p:cNvGrpSpPr/>
          <p:nvPr/>
        </p:nvGrpSpPr>
        <p:grpSpPr>
          <a:xfrm>
            <a:off x="559429" y="1637646"/>
            <a:ext cx="1012582" cy="321430"/>
            <a:chOff x="6813227" y="457506"/>
            <a:chExt cx="1012582" cy="321430"/>
          </a:xfrm>
        </p:grpSpPr>
        <p:sp>
          <p:nvSpPr>
            <p:cNvPr id="304" name="TextBox 303"/>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305" name="Picture 304"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06" name="Group 305"/>
          <p:cNvGrpSpPr/>
          <p:nvPr/>
        </p:nvGrpSpPr>
        <p:grpSpPr>
          <a:xfrm>
            <a:off x="559429" y="2171822"/>
            <a:ext cx="974572" cy="311021"/>
            <a:chOff x="7922427" y="464301"/>
            <a:chExt cx="974572" cy="311021"/>
          </a:xfrm>
        </p:grpSpPr>
        <p:sp>
          <p:nvSpPr>
            <p:cNvPr id="307" name="TextBox 306"/>
            <p:cNvSpPr txBox="1"/>
            <p:nvPr/>
          </p:nvSpPr>
          <p:spPr>
            <a:xfrm>
              <a:off x="8237843" y="474217"/>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308" name="Picture 307" descr="Multi-Factor Authentication.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09" name="Group 308"/>
          <p:cNvGrpSpPr/>
          <p:nvPr/>
        </p:nvGrpSpPr>
        <p:grpSpPr>
          <a:xfrm>
            <a:off x="559429" y="2703666"/>
            <a:ext cx="1008498" cy="337139"/>
            <a:chOff x="2492088" y="428524"/>
            <a:chExt cx="1008498" cy="337139"/>
          </a:xfrm>
        </p:grpSpPr>
        <p:sp>
          <p:nvSpPr>
            <p:cNvPr id="310" name="TextBox 309"/>
            <p:cNvSpPr txBox="1"/>
            <p:nvPr/>
          </p:nvSpPr>
          <p:spPr>
            <a:xfrm>
              <a:off x="2841430"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311" name="Picture 310" descr="Azure autom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12" name="Group 311"/>
          <p:cNvGrpSpPr/>
          <p:nvPr/>
        </p:nvGrpSpPr>
        <p:grpSpPr>
          <a:xfrm>
            <a:off x="559429" y="1185268"/>
            <a:ext cx="1000133" cy="348052"/>
            <a:chOff x="3528269" y="417611"/>
            <a:chExt cx="1000133" cy="348052"/>
          </a:xfrm>
        </p:grpSpPr>
        <p:sp>
          <p:nvSpPr>
            <p:cNvPr id="313" name="TextBox 312"/>
            <p:cNvSpPr txBox="1"/>
            <p:nvPr/>
          </p:nvSpPr>
          <p:spPr>
            <a:xfrm>
              <a:off x="3869246"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314" name="Picture 313" descr="Azure subscrip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15" name="Group 314"/>
          <p:cNvGrpSpPr/>
          <p:nvPr/>
        </p:nvGrpSpPr>
        <p:grpSpPr>
          <a:xfrm>
            <a:off x="559429" y="3195196"/>
            <a:ext cx="1006664" cy="360439"/>
            <a:chOff x="4552624" y="449870"/>
            <a:chExt cx="1006664" cy="360439"/>
          </a:xfrm>
        </p:grpSpPr>
        <p:sp>
          <p:nvSpPr>
            <p:cNvPr id="316" name="TextBox 315"/>
            <p:cNvSpPr txBox="1"/>
            <p:nvPr/>
          </p:nvSpPr>
          <p:spPr>
            <a:xfrm>
              <a:off x="4900132" y="50920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317" name="Picture 316"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sp>
        <p:nvSpPr>
          <p:cNvPr id="318" name="Rectangle 317"/>
          <p:cNvSpPr/>
          <p:nvPr/>
        </p:nvSpPr>
        <p:spPr bwMode="auto">
          <a:xfrm>
            <a:off x="1997902" y="2112859"/>
            <a:ext cx="2518477" cy="135102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Integration</a:t>
            </a:r>
          </a:p>
        </p:txBody>
      </p:sp>
      <p:grpSp>
        <p:nvGrpSpPr>
          <p:cNvPr id="319" name="Group 318"/>
          <p:cNvGrpSpPr/>
          <p:nvPr/>
        </p:nvGrpSpPr>
        <p:grpSpPr>
          <a:xfrm>
            <a:off x="3276558" y="2523697"/>
            <a:ext cx="1005586" cy="320716"/>
            <a:chOff x="4605524" y="2773724"/>
            <a:chExt cx="1005586" cy="320716"/>
          </a:xfrm>
        </p:grpSpPr>
        <p:sp>
          <p:nvSpPr>
            <p:cNvPr id="320" name="TextBox 319"/>
            <p:cNvSpPr txBox="1"/>
            <p:nvPr/>
          </p:nvSpPr>
          <p:spPr>
            <a:xfrm>
              <a:off x="4951954" y="2793335"/>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1" name="Picture 320" descr="BizTalk Services.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22" name="Group 321"/>
          <p:cNvGrpSpPr/>
          <p:nvPr/>
        </p:nvGrpSpPr>
        <p:grpSpPr>
          <a:xfrm>
            <a:off x="2242398" y="3063151"/>
            <a:ext cx="1008307" cy="316721"/>
            <a:chOff x="3571364" y="3313178"/>
            <a:chExt cx="1008307" cy="316721"/>
          </a:xfrm>
        </p:grpSpPr>
        <p:sp>
          <p:nvSpPr>
            <p:cNvPr id="323" name="TextBox 322"/>
            <p:cNvSpPr txBox="1"/>
            <p:nvPr/>
          </p:nvSpPr>
          <p:spPr>
            <a:xfrm>
              <a:off x="3920515" y="33287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324" name="Picture 323" descr="Hybrid Connections (BizTalk).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25" name="Group 324"/>
          <p:cNvGrpSpPr/>
          <p:nvPr/>
        </p:nvGrpSpPr>
        <p:grpSpPr>
          <a:xfrm>
            <a:off x="3284906" y="3056106"/>
            <a:ext cx="998427" cy="323766"/>
            <a:chOff x="4613872" y="3306133"/>
            <a:chExt cx="998427" cy="323766"/>
          </a:xfrm>
        </p:grpSpPr>
        <p:sp>
          <p:nvSpPr>
            <p:cNvPr id="326" name="TextBox 325"/>
            <p:cNvSpPr txBox="1"/>
            <p:nvPr/>
          </p:nvSpPr>
          <p:spPr>
            <a:xfrm>
              <a:off x="4953143" y="33287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347" name="Picture 346" descr="Service Bus.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48" name="Group 347"/>
          <p:cNvGrpSpPr/>
          <p:nvPr/>
        </p:nvGrpSpPr>
        <p:grpSpPr>
          <a:xfrm>
            <a:off x="2236008" y="2524891"/>
            <a:ext cx="1004745" cy="319522"/>
            <a:chOff x="3564974" y="2774918"/>
            <a:chExt cx="1004745" cy="319522"/>
          </a:xfrm>
        </p:grpSpPr>
        <p:sp>
          <p:nvSpPr>
            <p:cNvPr id="350" name="TextBox 349"/>
            <p:cNvSpPr txBox="1"/>
            <p:nvPr/>
          </p:nvSpPr>
          <p:spPr>
            <a:xfrm>
              <a:off x="3910563" y="2793335"/>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351" name="Picture 350" descr="Storage queu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nvGrpSpPr>
          <p:cNvPr id="352" name="Group 351"/>
          <p:cNvGrpSpPr/>
          <p:nvPr/>
        </p:nvGrpSpPr>
        <p:grpSpPr>
          <a:xfrm>
            <a:off x="559429" y="3649148"/>
            <a:ext cx="1024650" cy="317273"/>
            <a:chOff x="9096923" y="436026"/>
            <a:chExt cx="1024650" cy="317273"/>
          </a:xfrm>
        </p:grpSpPr>
        <p:sp>
          <p:nvSpPr>
            <p:cNvPr id="353" name="TextBox 352"/>
            <p:cNvSpPr txBox="1"/>
            <p:nvPr/>
          </p:nvSpPr>
          <p:spPr>
            <a:xfrm>
              <a:off x="9462417" y="4521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354" name="Picture 353" descr="Azure Marketplac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355" name="Rectangle 354"/>
          <p:cNvSpPr/>
          <p:nvPr/>
        </p:nvSpPr>
        <p:spPr bwMode="auto">
          <a:xfrm>
            <a:off x="10439349" y="541203"/>
            <a:ext cx="1569938" cy="3957415"/>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defRPr/>
            </a:pPr>
            <a:r>
              <a:rPr lang="en-US" sz="1200" b="1" kern="0" dirty="0">
                <a:solidFill>
                  <a:srgbClr val="FFFFFF"/>
                </a:solidFill>
                <a:ea typeface="Segoe UI" pitchFamily="34" charset="0"/>
                <a:cs typeface="Segoe UI" pitchFamily="34" charset="0"/>
              </a:rPr>
              <a:t>Hybrid</a:t>
            </a:r>
          </a:p>
          <a:p>
            <a:pPr algn="ctr" defTabSz="913927" fontAlgn="base">
              <a:lnSpc>
                <a:spcPct val="90000"/>
              </a:lnSpc>
              <a:defRPr/>
            </a:pPr>
            <a:r>
              <a:rPr lang="en-US" sz="1200" b="1" kern="0" dirty="0">
                <a:solidFill>
                  <a:srgbClr val="FFFFFF"/>
                </a:solidFill>
                <a:ea typeface="Segoe UI" pitchFamily="34" charset="0"/>
                <a:cs typeface="Segoe UI" pitchFamily="34" charset="0"/>
              </a:rPr>
              <a:t>Operations</a:t>
            </a:r>
            <a:endParaRPr lang="en-US" sz="1300" b="1" kern="0" dirty="0">
              <a:solidFill>
                <a:srgbClr val="FFFFFF"/>
              </a:solidFill>
              <a:ea typeface="Segoe UI" pitchFamily="34" charset="0"/>
              <a:cs typeface="Segoe UI" pitchFamily="34" charset="0"/>
            </a:endParaRPr>
          </a:p>
        </p:txBody>
      </p:sp>
      <p:grpSp>
        <p:nvGrpSpPr>
          <p:cNvPr id="356" name="Group 355"/>
          <p:cNvGrpSpPr/>
          <p:nvPr/>
        </p:nvGrpSpPr>
        <p:grpSpPr>
          <a:xfrm>
            <a:off x="10697439" y="2262240"/>
            <a:ext cx="1011251" cy="332229"/>
            <a:chOff x="11198479" y="2855036"/>
            <a:chExt cx="1011251" cy="332229"/>
          </a:xfrm>
        </p:grpSpPr>
        <p:sp>
          <p:nvSpPr>
            <p:cNvPr id="357" name="TextBox 356"/>
            <p:cNvSpPr txBox="1"/>
            <p:nvPr/>
          </p:nvSpPr>
          <p:spPr>
            <a:xfrm>
              <a:off x="11550574" y="2886159"/>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358" name="Picture 357" descr="Backup Servic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359" name="Group 358"/>
          <p:cNvGrpSpPr/>
          <p:nvPr/>
        </p:nvGrpSpPr>
        <p:grpSpPr>
          <a:xfrm>
            <a:off x="10680232" y="4125643"/>
            <a:ext cx="1005745" cy="331029"/>
            <a:chOff x="11181272" y="4050487"/>
            <a:chExt cx="1005745" cy="331029"/>
          </a:xfrm>
        </p:grpSpPr>
        <p:sp>
          <p:nvSpPr>
            <p:cNvPr id="362" name="TextBox 361"/>
            <p:cNvSpPr txBox="1"/>
            <p:nvPr/>
          </p:nvSpPr>
          <p:spPr>
            <a:xfrm>
              <a:off x="11527861" y="408041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defRPr/>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64" name="Picture 363" descr="StorSimple.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65" name="Group 364"/>
          <p:cNvGrpSpPr/>
          <p:nvPr/>
        </p:nvGrpSpPr>
        <p:grpSpPr>
          <a:xfrm>
            <a:off x="10674756" y="3685152"/>
            <a:ext cx="1003279" cy="345563"/>
            <a:chOff x="11175796" y="3730886"/>
            <a:chExt cx="1003279" cy="345563"/>
          </a:xfrm>
        </p:grpSpPr>
        <p:sp>
          <p:nvSpPr>
            <p:cNvPr id="366" name="TextBox 365"/>
            <p:cNvSpPr txBox="1"/>
            <p:nvPr/>
          </p:nvSpPr>
          <p:spPr>
            <a:xfrm>
              <a:off x="11519919" y="377534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367" name="Picture 366" descr="Site Recovery.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68" name="Group 367"/>
          <p:cNvGrpSpPr/>
          <p:nvPr/>
        </p:nvGrpSpPr>
        <p:grpSpPr>
          <a:xfrm>
            <a:off x="10689001" y="3254678"/>
            <a:ext cx="996976" cy="321164"/>
            <a:chOff x="11190041" y="3491162"/>
            <a:chExt cx="996976" cy="321164"/>
          </a:xfrm>
        </p:grpSpPr>
        <p:sp>
          <p:nvSpPr>
            <p:cNvPr id="369" name="TextBox 368"/>
            <p:cNvSpPr txBox="1"/>
            <p:nvPr/>
          </p:nvSpPr>
          <p:spPr>
            <a:xfrm>
              <a:off x="11527861" y="351122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370" name="Picture 369" descr="Storage (Azur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72" name="Rectangle 371"/>
          <p:cNvSpPr/>
          <p:nvPr/>
        </p:nvSpPr>
        <p:spPr bwMode="auto">
          <a:xfrm>
            <a:off x="6023314" y="4931023"/>
            <a:ext cx="6291748" cy="7898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Networking</a:t>
            </a:r>
          </a:p>
        </p:txBody>
      </p:sp>
      <p:sp>
        <p:nvSpPr>
          <p:cNvPr id="373" name="Rectangle 372"/>
          <p:cNvSpPr/>
          <p:nvPr/>
        </p:nvSpPr>
        <p:spPr bwMode="auto">
          <a:xfrm>
            <a:off x="7507093" y="2112859"/>
            <a:ext cx="2827749" cy="233336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a:t>
            </a:r>
          </a:p>
        </p:txBody>
      </p:sp>
      <p:grpSp>
        <p:nvGrpSpPr>
          <p:cNvPr id="375" name="Group 374"/>
          <p:cNvGrpSpPr/>
          <p:nvPr/>
        </p:nvGrpSpPr>
        <p:grpSpPr>
          <a:xfrm>
            <a:off x="7987581" y="2689154"/>
            <a:ext cx="1041447" cy="324187"/>
            <a:chOff x="8755248" y="3474294"/>
            <a:chExt cx="1008778" cy="324187"/>
          </a:xfrm>
        </p:grpSpPr>
        <p:sp>
          <p:nvSpPr>
            <p:cNvPr id="380" name="TextBox 379"/>
            <p:cNvSpPr txBox="1"/>
            <p:nvPr/>
          </p:nvSpPr>
          <p:spPr>
            <a:xfrm>
              <a:off x="9104870" y="349737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387" name="Picture 386"/>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4" name="Group 393"/>
          <p:cNvGrpSpPr/>
          <p:nvPr/>
        </p:nvGrpSpPr>
        <p:grpSpPr>
          <a:xfrm>
            <a:off x="7911450" y="3904709"/>
            <a:ext cx="1063054" cy="318154"/>
            <a:chOff x="8681505" y="4689849"/>
            <a:chExt cx="1029708" cy="318154"/>
          </a:xfrm>
        </p:grpSpPr>
        <p:sp>
          <p:nvSpPr>
            <p:cNvPr id="395" name="TextBox 394"/>
            <p:cNvSpPr txBox="1"/>
            <p:nvPr/>
          </p:nvSpPr>
          <p:spPr>
            <a:xfrm>
              <a:off x="9052057" y="470689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96" name="Picture 39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400" name="Group 399"/>
          <p:cNvGrpSpPr/>
          <p:nvPr/>
        </p:nvGrpSpPr>
        <p:grpSpPr>
          <a:xfrm>
            <a:off x="7960391" y="3254863"/>
            <a:ext cx="1044528" cy="318839"/>
            <a:chOff x="8728911" y="4040003"/>
            <a:chExt cx="1011763" cy="318839"/>
          </a:xfrm>
        </p:grpSpPr>
        <p:sp>
          <p:nvSpPr>
            <p:cNvPr id="401" name="TextBox 400"/>
            <p:cNvSpPr txBox="1"/>
            <p:nvPr/>
          </p:nvSpPr>
          <p:spPr>
            <a:xfrm>
              <a:off x="9081518" y="4057737"/>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415" name="Picture 414"/>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416" name="Group 415"/>
          <p:cNvGrpSpPr/>
          <p:nvPr/>
        </p:nvGrpSpPr>
        <p:grpSpPr>
          <a:xfrm>
            <a:off x="9055650" y="3280557"/>
            <a:ext cx="1044319" cy="362789"/>
            <a:chOff x="9789813" y="4065697"/>
            <a:chExt cx="1011560" cy="362789"/>
          </a:xfrm>
        </p:grpSpPr>
        <p:sp>
          <p:nvSpPr>
            <p:cNvPr id="418" name="TextBox 417"/>
            <p:cNvSpPr txBox="1"/>
            <p:nvPr/>
          </p:nvSpPr>
          <p:spPr>
            <a:xfrm>
              <a:off x="10142217" y="412738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317" eaLnBrk="0" fontAlgn="base" hangingPunct="0">
                <a:lnSpc>
                  <a:spcPts val="816"/>
                </a:lnSpc>
                <a:spcBef>
                  <a:spcPct val="0"/>
                </a:spcBef>
                <a:spcAft>
                  <a:spcPct val="0"/>
                </a:spcAft>
                <a:defRPr/>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419" name="Picture 418"/>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420" name="Group 419"/>
          <p:cNvGrpSpPr/>
          <p:nvPr/>
        </p:nvGrpSpPr>
        <p:grpSpPr>
          <a:xfrm>
            <a:off x="9061258" y="3883387"/>
            <a:ext cx="1047636" cy="328756"/>
            <a:chOff x="9795245" y="4668527"/>
            <a:chExt cx="1014773" cy="328756"/>
          </a:xfrm>
        </p:grpSpPr>
        <p:sp>
          <p:nvSpPr>
            <p:cNvPr id="421" name="TextBox 420"/>
            <p:cNvSpPr txBox="1"/>
            <p:nvPr/>
          </p:nvSpPr>
          <p:spPr>
            <a:xfrm>
              <a:off x="10150862" y="469617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422" name="Picture 421" descr="Storage tab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423" name="Group 422"/>
          <p:cNvGrpSpPr/>
          <p:nvPr/>
        </p:nvGrpSpPr>
        <p:grpSpPr>
          <a:xfrm>
            <a:off x="9028166" y="2691661"/>
            <a:ext cx="776189" cy="347627"/>
            <a:chOff x="9763191" y="3476801"/>
            <a:chExt cx="751841" cy="347627"/>
          </a:xfrm>
        </p:grpSpPr>
        <p:pic>
          <p:nvPicPr>
            <p:cNvPr id="424" name="Picture 423"/>
            <p:cNvPicPr>
              <a:picLocks noChangeAspect="1"/>
            </p:cNvPicPr>
            <p:nvPr/>
          </p:nvPicPr>
          <p:blipFill>
            <a:blip r:embed="rId30"/>
            <a:stretch>
              <a:fillRect/>
            </a:stretch>
          </p:blipFill>
          <p:spPr>
            <a:xfrm>
              <a:off x="9763191" y="3476801"/>
              <a:ext cx="320616" cy="290558"/>
            </a:xfrm>
            <a:prstGeom prst="rect">
              <a:avLst/>
            </a:prstGeom>
          </p:spPr>
        </p:pic>
        <p:sp>
          <p:nvSpPr>
            <p:cNvPr id="425" name="TextBox 424"/>
            <p:cNvSpPr txBox="1"/>
            <p:nvPr/>
          </p:nvSpPr>
          <p:spPr>
            <a:xfrm>
              <a:off x="10117219" y="3498352"/>
              <a:ext cx="397813" cy="32607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426" name="Freeform 425"/>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427" name="Group 426"/>
          <p:cNvGrpSpPr/>
          <p:nvPr/>
        </p:nvGrpSpPr>
        <p:grpSpPr>
          <a:xfrm>
            <a:off x="10717360" y="1196219"/>
            <a:ext cx="1011280" cy="334318"/>
            <a:chOff x="11200294" y="2143330"/>
            <a:chExt cx="1011280" cy="334317"/>
          </a:xfrm>
        </p:grpSpPr>
        <p:sp>
          <p:nvSpPr>
            <p:cNvPr id="428" name="TextBox 427"/>
            <p:cNvSpPr txBox="1"/>
            <p:nvPr/>
          </p:nvSpPr>
          <p:spPr>
            <a:xfrm>
              <a:off x="11552418" y="2176542"/>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429" name="Group 428"/>
            <p:cNvGrpSpPr/>
            <p:nvPr/>
          </p:nvGrpSpPr>
          <p:grpSpPr>
            <a:xfrm>
              <a:off x="11200294" y="2143330"/>
              <a:ext cx="293741" cy="279390"/>
              <a:chOff x="10757647" y="1125048"/>
              <a:chExt cx="293741" cy="279390"/>
            </a:xfrm>
          </p:grpSpPr>
          <p:pic>
            <p:nvPicPr>
              <p:cNvPr id="430" name="Picture 429"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431" name="Heart 430"/>
              <p:cNvSpPr/>
              <p:nvPr/>
            </p:nvSpPr>
            <p:spPr bwMode="auto">
              <a:xfrm>
                <a:off x="10905025" y="1275030"/>
                <a:ext cx="146363" cy="129408"/>
              </a:xfrm>
              <a:prstGeom prst="heart">
                <a:avLst/>
              </a:prstGeom>
              <a:solidFill>
                <a:srgbClr val="FFFFFF"/>
              </a:solidFill>
              <a:ln w="12700" cap="flat" cmpd="sng" algn="ctr">
                <a:solidFill>
                  <a:srgbClr val="00569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32" name="Group 431"/>
              <p:cNvGrpSpPr/>
              <p:nvPr/>
            </p:nvGrpSpPr>
            <p:grpSpPr>
              <a:xfrm>
                <a:off x="10911015" y="1312918"/>
                <a:ext cx="107890" cy="50915"/>
                <a:chOff x="11033154" y="1382736"/>
                <a:chExt cx="155481" cy="72283"/>
              </a:xfrm>
            </p:grpSpPr>
            <p:cxnSp>
              <p:nvCxnSpPr>
                <p:cNvPr id="433" name="Straight Connector 432"/>
                <p:cNvCxnSpPr/>
                <p:nvPr/>
              </p:nvCxnSpPr>
              <p:spPr>
                <a:xfrm flipV="1">
                  <a:off x="11033154" y="1413481"/>
                  <a:ext cx="50167" cy="1722"/>
                </a:xfrm>
                <a:prstGeom prst="line">
                  <a:avLst/>
                </a:prstGeom>
                <a:noFill/>
                <a:ln w="9525" cap="flat" cmpd="sng" algn="ctr">
                  <a:solidFill>
                    <a:srgbClr val="005695"/>
                  </a:solidFill>
                  <a:prstDash val="solid"/>
                  <a:headEnd type="none"/>
                  <a:tailEnd type="none"/>
                </a:ln>
                <a:effectLst/>
              </p:spPr>
            </p:cxnSp>
            <p:cxnSp>
              <p:nvCxnSpPr>
                <p:cNvPr id="434" name="Straight Connector 433"/>
                <p:cNvCxnSpPr/>
                <p:nvPr/>
              </p:nvCxnSpPr>
              <p:spPr>
                <a:xfrm flipV="1">
                  <a:off x="11138468" y="1418244"/>
                  <a:ext cx="50167" cy="1722"/>
                </a:xfrm>
                <a:prstGeom prst="line">
                  <a:avLst/>
                </a:prstGeom>
                <a:noFill/>
                <a:ln w="9525" cap="flat" cmpd="sng" algn="ctr">
                  <a:solidFill>
                    <a:srgbClr val="005695"/>
                  </a:solidFill>
                  <a:prstDash val="solid"/>
                  <a:headEnd type="none"/>
                  <a:tailEnd type="none"/>
                </a:ln>
                <a:effectLst/>
              </p:spPr>
            </p:cxnSp>
            <p:cxnSp>
              <p:nvCxnSpPr>
                <p:cNvPr id="435" name="Straight Connector 434"/>
                <p:cNvCxnSpPr/>
                <p:nvPr/>
              </p:nvCxnSpPr>
              <p:spPr>
                <a:xfrm>
                  <a:off x="11113046" y="1382736"/>
                  <a:ext cx="1" cy="70787"/>
                </a:xfrm>
                <a:prstGeom prst="line">
                  <a:avLst/>
                </a:prstGeom>
                <a:noFill/>
                <a:ln w="9525" cap="flat" cmpd="sng" algn="ctr">
                  <a:solidFill>
                    <a:srgbClr val="005695"/>
                  </a:solidFill>
                  <a:prstDash val="solid"/>
                  <a:headEnd type="none"/>
                  <a:tailEnd type="none"/>
                </a:ln>
                <a:effectLst/>
              </p:spPr>
            </p:cxnSp>
            <p:cxnSp>
              <p:nvCxnSpPr>
                <p:cNvPr id="436" name="Straight Connector 435"/>
                <p:cNvCxnSpPr/>
                <p:nvPr/>
              </p:nvCxnSpPr>
              <p:spPr>
                <a:xfrm flipV="1">
                  <a:off x="11080878" y="1387719"/>
                  <a:ext cx="25083" cy="27484"/>
                </a:xfrm>
                <a:prstGeom prst="line">
                  <a:avLst/>
                </a:prstGeom>
                <a:noFill/>
                <a:ln w="9525" cap="flat" cmpd="sng" algn="ctr">
                  <a:solidFill>
                    <a:srgbClr val="005695"/>
                  </a:solidFill>
                  <a:prstDash val="solid"/>
                  <a:headEnd type="none"/>
                  <a:tailEnd type="none"/>
                </a:ln>
                <a:effectLst/>
              </p:spPr>
            </p:cxnSp>
            <p:cxnSp>
              <p:nvCxnSpPr>
                <p:cNvPr id="437" name="Straight Connector 436"/>
                <p:cNvCxnSpPr/>
                <p:nvPr/>
              </p:nvCxnSpPr>
              <p:spPr>
                <a:xfrm flipV="1">
                  <a:off x="11105959" y="1418129"/>
                  <a:ext cx="34927" cy="36890"/>
                </a:xfrm>
                <a:prstGeom prst="line">
                  <a:avLst/>
                </a:prstGeom>
                <a:noFill/>
                <a:ln w="9525" cap="flat" cmpd="sng" algn="ctr">
                  <a:solidFill>
                    <a:srgbClr val="005695"/>
                  </a:solidFill>
                  <a:prstDash val="solid"/>
                  <a:headEnd type="none"/>
                  <a:tailEnd type="none"/>
                </a:ln>
                <a:effectLst/>
              </p:spPr>
            </p:cxnSp>
          </p:grpSp>
        </p:grpSp>
      </p:grpSp>
      <p:grpSp>
        <p:nvGrpSpPr>
          <p:cNvPr id="438" name="Group 437"/>
          <p:cNvGrpSpPr/>
          <p:nvPr/>
        </p:nvGrpSpPr>
        <p:grpSpPr>
          <a:xfrm>
            <a:off x="6071870" y="5231313"/>
            <a:ext cx="843562" cy="346180"/>
            <a:chOff x="6071870" y="5231313"/>
            <a:chExt cx="843562" cy="346180"/>
          </a:xfrm>
        </p:grpSpPr>
        <p:sp>
          <p:nvSpPr>
            <p:cNvPr id="439" name="Rectangle 438"/>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40" name="Picture 439"/>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441" name="Group 440"/>
          <p:cNvGrpSpPr/>
          <p:nvPr/>
        </p:nvGrpSpPr>
        <p:grpSpPr>
          <a:xfrm>
            <a:off x="8640978" y="5217867"/>
            <a:ext cx="812799" cy="359540"/>
            <a:chOff x="8640978" y="5217867"/>
            <a:chExt cx="812799" cy="359540"/>
          </a:xfrm>
        </p:grpSpPr>
        <p:sp>
          <p:nvSpPr>
            <p:cNvPr id="442" name="Rectangle 441"/>
            <p:cNvSpPr/>
            <p:nvPr/>
          </p:nvSpPr>
          <p:spPr bwMode="auto">
            <a:xfrm>
              <a:off x="8640978" y="5230981"/>
              <a:ext cx="812799" cy="346426"/>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43" name="Picture 442"/>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a:solidFill>
              <a:srgbClr val="0072C6">
                <a:lumMod val="75000"/>
              </a:srgbClr>
            </a:solidFill>
          </p:spPr>
        </p:pic>
      </p:grpSp>
      <p:grpSp>
        <p:nvGrpSpPr>
          <p:cNvPr id="444" name="Group 443"/>
          <p:cNvGrpSpPr/>
          <p:nvPr/>
        </p:nvGrpSpPr>
        <p:grpSpPr>
          <a:xfrm>
            <a:off x="3003353" y="5231315"/>
            <a:ext cx="915430" cy="363427"/>
            <a:chOff x="3003353" y="5231315"/>
            <a:chExt cx="915430" cy="363427"/>
          </a:xfrm>
        </p:grpSpPr>
        <p:sp>
          <p:nvSpPr>
            <p:cNvPr id="445" name="Rectangle 44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446" name="Picture 445" descr="Storage blob.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447" name="Group 446"/>
          <p:cNvGrpSpPr/>
          <p:nvPr/>
        </p:nvGrpSpPr>
        <p:grpSpPr>
          <a:xfrm>
            <a:off x="3995042" y="5231314"/>
            <a:ext cx="835223" cy="363427"/>
            <a:chOff x="3995042" y="5231314"/>
            <a:chExt cx="835223" cy="363427"/>
          </a:xfrm>
        </p:grpSpPr>
        <p:sp>
          <p:nvSpPr>
            <p:cNvPr id="448" name="Rectangle 447"/>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449" name="Picture 448" descr="Storage blob.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450" name="Group 449"/>
          <p:cNvGrpSpPr/>
          <p:nvPr/>
        </p:nvGrpSpPr>
        <p:grpSpPr>
          <a:xfrm>
            <a:off x="4925592" y="5231313"/>
            <a:ext cx="836224" cy="363427"/>
            <a:chOff x="4925592" y="5231313"/>
            <a:chExt cx="836224" cy="363427"/>
          </a:xfrm>
        </p:grpSpPr>
        <p:sp>
          <p:nvSpPr>
            <p:cNvPr id="451" name="Rectangle 45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452" name="Picture 451" descr="Storage blob.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453" name="Group 452"/>
          <p:cNvGrpSpPr/>
          <p:nvPr/>
        </p:nvGrpSpPr>
        <p:grpSpPr>
          <a:xfrm>
            <a:off x="447259" y="5237334"/>
            <a:ext cx="808197" cy="356066"/>
            <a:chOff x="165906" y="5237334"/>
            <a:chExt cx="808197" cy="356066"/>
          </a:xfrm>
        </p:grpSpPr>
        <p:sp>
          <p:nvSpPr>
            <p:cNvPr id="454" name="Rectangle 453"/>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455" name="Picture 454"/>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456" name="Group 455"/>
          <p:cNvGrpSpPr/>
          <p:nvPr/>
        </p:nvGrpSpPr>
        <p:grpSpPr>
          <a:xfrm>
            <a:off x="10747798" y="1670908"/>
            <a:ext cx="972163" cy="344145"/>
            <a:chOff x="11248838" y="2589753"/>
            <a:chExt cx="972163" cy="344144"/>
          </a:xfrm>
        </p:grpSpPr>
        <p:sp>
          <p:nvSpPr>
            <p:cNvPr id="457" name="TextBox 456"/>
            <p:cNvSpPr txBox="1"/>
            <p:nvPr/>
          </p:nvSpPr>
          <p:spPr>
            <a:xfrm>
              <a:off x="11561845" y="258975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458" name="Picture 457"/>
            <p:cNvPicPr>
              <a:picLocks noChangeAspect="1"/>
            </p:cNvPicPr>
            <p:nvPr/>
          </p:nvPicPr>
          <p:blipFill>
            <a:blip r:embed="rId35"/>
            <a:stretch>
              <a:fillRect/>
            </a:stretch>
          </p:blipFill>
          <p:spPr>
            <a:xfrm>
              <a:off x="11248838" y="2615973"/>
              <a:ext cx="245456" cy="317924"/>
            </a:xfrm>
            <a:prstGeom prst="rect">
              <a:avLst/>
            </a:prstGeom>
          </p:spPr>
        </p:pic>
      </p:grpSp>
      <p:grpSp>
        <p:nvGrpSpPr>
          <p:cNvPr id="459" name="Group 458"/>
          <p:cNvGrpSpPr/>
          <p:nvPr/>
        </p:nvGrpSpPr>
        <p:grpSpPr>
          <a:xfrm>
            <a:off x="9495191" y="5230981"/>
            <a:ext cx="921643" cy="346426"/>
            <a:chOff x="9495191" y="5230981"/>
            <a:chExt cx="921643" cy="346426"/>
          </a:xfrm>
        </p:grpSpPr>
        <p:sp>
          <p:nvSpPr>
            <p:cNvPr id="460" name="Rectangle 459"/>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61" name="Picture 460"/>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462" name="Group 461"/>
          <p:cNvGrpSpPr/>
          <p:nvPr/>
        </p:nvGrpSpPr>
        <p:grpSpPr>
          <a:xfrm>
            <a:off x="11372540" y="5230981"/>
            <a:ext cx="870398" cy="346426"/>
            <a:chOff x="11372540" y="5230981"/>
            <a:chExt cx="870398" cy="346426"/>
          </a:xfrm>
        </p:grpSpPr>
        <p:sp>
          <p:nvSpPr>
            <p:cNvPr id="463" name="Rectangle 462"/>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64" name="Freeform 463"/>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5" name="Group 464"/>
          <p:cNvGrpSpPr/>
          <p:nvPr/>
        </p:nvGrpSpPr>
        <p:grpSpPr>
          <a:xfrm>
            <a:off x="10686829" y="2764722"/>
            <a:ext cx="1000917" cy="313970"/>
            <a:chOff x="11187869" y="3126800"/>
            <a:chExt cx="1000917" cy="313970"/>
          </a:xfrm>
        </p:grpSpPr>
        <p:sp>
          <p:nvSpPr>
            <p:cNvPr id="466" name="TextBox 465"/>
            <p:cNvSpPr txBox="1"/>
            <p:nvPr/>
          </p:nvSpPr>
          <p:spPr>
            <a:xfrm>
              <a:off x="11529630" y="3139664"/>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467" name="Picture 466" descr="Operational Insights.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468" name="Rectangle 467"/>
          <p:cNvSpPr/>
          <p:nvPr/>
        </p:nvSpPr>
        <p:spPr bwMode="auto">
          <a:xfrm>
            <a:off x="2000198" y="532357"/>
            <a:ext cx="2186868" cy="148269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a:t>
            </a:r>
          </a:p>
        </p:txBody>
      </p:sp>
      <p:grpSp>
        <p:nvGrpSpPr>
          <p:cNvPr id="469" name="Group 468"/>
          <p:cNvGrpSpPr/>
          <p:nvPr/>
        </p:nvGrpSpPr>
        <p:grpSpPr>
          <a:xfrm>
            <a:off x="2206440" y="1056151"/>
            <a:ext cx="1001364" cy="338014"/>
            <a:chOff x="3533110" y="1905041"/>
            <a:chExt cx="1001364" cy="338014"/>
          </a:xfrm>
        </p:grpSpPr>
        <p:sp>
          <p:nvSpPr>
            <p:cNvPr id="470" name="TextBox 469"/>
            <p:cNvSpPr txBox="1"/>
            <p:nvPr/>
          </p:nvSpPr>
          <p:spPr>
            <a:xfrm>
              <a:off x="3875318" y="1941949"/>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471" name="Picture 470"/>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472" name="Group 471"/>
          <p:cNvGrpSpPr/>
          <p:nvPr/>
        </p:nvGrpSpPr>
        <p:grpSpPr>
          <a:xfrm>
            <a:off x="2235820" y="1605458"/>
            <a:ext cx="1007741" cy="337341"/>
            <a:chOff x="3562490" y="2410331"/>
            <a:chExt cx="1007741" cy="337341"/>
          </a:xfrm>
        </p:grpSpPr>
        <p:sp>
          <p:nvSpPr>
            <p:cNvPr id="473" name="TextBox 472"/>
            <p:cNvSpPr txBox="1"/>
            <p:nvPr/>
          </p:nvSpPr>
          <p:spPr>
            <a:xfrm>
              <a:off x="3911075" y="2446566"/>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474" name="Picture 473"/>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475" name="Group 474"/>
          <p:cNvGrpSpPr/>
          <p:nvPr/>
        </p:nvGrpSpPr>
        <p:grpSpPr>
          <a:xfrm>
            <a:off x="3083518" y="1605458"/>
            <a:ext cx="1000660" cy="336792"/>
            <a:chOff x="4132786" y="2407102"/>
            <a:chExt cx="1000660" cy="336792"/>
          </a:xfrm>
        </p:grpSpPr>
        <p:sp>
          <p:nvSpPr>
            <p:cNvPr id="476" name="TextBox 475"/>
            <p:cNvSpPr txBox="1"/>
            <p:nvPr/>
          </p:nvSpPr>
          <p:spPr>
            <a:xfrm>
              <a:off x="4474290" y="2442788"/>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477" name="Picture 476"/>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grpSp>
        <p:nvGrpSpPr>
          <p:cNvPr id="478" name="Group 477"/>
          <p:cNvGrpSpPr/>
          <p:nvPr/>
        </p:nvGrpSpPr>
        <p:grpSpPr>
          <a:xfrm>
            <a:off x="3079900" y="1056151"/>
            <a:ext cx="1001207" cy="317294"/>
            <a:chOff x="3079900" y="910826"/>
            <a:chExt cx="1001207" cy="317294"/>
          </a:xfrm>
        </p:grpSpPr>
        <p:sp>
          <p:nvSpPr>
            <p:cNvPr id="479" name="TextBox 478"/>
            <p:cNvSpPr txBox="1"/>
            <p:nvPr/>
          </p:nvSpPr>
          <p:spPr>
            <a:xfrm>
              <a:off x="3421951" y="927014"/>
              <a:ext cx="659156" cy="301106"/>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480" name="Freeform 479"/>
            <p:cNvSpPr/>
            <p:nvPr/>
          </p:nvSpPr>
          <p:spPr bwMode="auto">
            <a:xfrm>
              <a:off x="3079900" y="91082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81" name="Rectangle 480"/>
          <p:cNvSpPr/>
          <p:nvPr/>
        </p:nvSpPr>
        <p:spPr bwMode="auto">
          <a:xfrm>
            <a:off x="7858734" y="532357"/>
            <a:ext cx="2476108" cy="148269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Developer Services</a:t>
            </a:r>
          </a:p>
        </p:txBody>
      </p:sp>
      <p:grpSp>
        <p:nvGrpSpPr>
          <p:cNvPr id="482" name="Group 481"/>
          <p:cNvGrpSpPr/>
          <p:nvPr/>
        </p:nvGrpSpPr>
        <p:grpSpPr>
          <a:xfrm>
            <a:off x="8126146" y="1056151"/>
            <a:ext cx="1016238" cy="309095"/>
            <a:chOff x="9025071" y="1995491"/>
            <a:chExt cx="1016238" cy="309095"/>
          </a:xfrm>
        </p:grpSpPr>
        <p:sp>
          <p:nvSpPr>
            <p:cNvPr id="483" name="TextBox 482"/>
            <p:cNvSpPr txBox="1"/>
            <p:nvPr/>
          </p:nvSpPr>
          <p:spPr>
            <a:xfrm>
              <a:off x="9371926" y="2054561"/>
              <a:ext cx="669383"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484" name="Picture 483" descr="Visual Studio Online.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485" name="Group 484"/>
          <p:cNvGrpSpPr/>
          <p:nvPr/>
        </p:nvGrpSpPr>
        <p:grpSpPr>
          <a:xfrm>
            <a:off x="9207835" y="1605458"/>
            <a:ext cx="1033718" cy="308062"/>
            <a:chOff x="10156761" y="2537778"/>
            <a:chExt cx="1033718" cy="308062"/>
          </a:xfrm>
        </p:grpSpPr>
        <p:sp>
          <p:nvSpPr>
            <p:cNvPr id="486" name="TextBox 485"/>
            <p:cNvSpPr txBox="1"/>
            <p:nvPr/>
          </p:nvSpPr>
          <p:spPr>
            <a:xfrm>
              <a:off x="10531323" y="2544735"/>
              <a:ext cx="659156" cy="30110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487" name="Picture 486" descr="Application Insights.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488" name="Group 487"/>
          <p:cNvGrpSpPr/>
          <p:nvPr/>
        </p:nvGrpSpPr>
        <p:grpSpPr>
          <a:xfrm>
            <a:off x="9224191" y="1056151"/>
            <a:ext cx="896892" cy="317811"/>
            <a:chOff x="10173117" y="1979632"/>
            <a:chExt cx="896892" cy="317811"/>
          </a:xfrm>
        </p:grpSpPr>
        <p:pic>
          <p:nvPicPr>
            <p:cNvPr id="489" name="Picture 4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490" name="TextBox 489"/>
            <p:cNvSpPr txBox="1"/>
            <p:nvPr/>
          </p:nvSpPr>
          <p:spPr>
            <a:xfrm>
              <a:off x="10528812" y="2047418"/>
              <a:ext cx="541197"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491" name="Group 490"/>
          <p:cNvGrpSpPr/>
          <p:nvPr/>
        </p:nvGrpSpPr>
        <p:grpSpPr>
          <a:xfrm>
            <a:off x="8126124" y="1605458"/>
            <a:ext cx="1007716" cy="307161"/>
            <a:chOff x="8298657" y="1416107"/>
            <a:chExt cx="1007716" cy="307161"/>
          </a:xfrm>
        </p:grpSpPr>
        <p:sp>
          <p:nvSpPr>
            <p:cNvPr id="492" name="TextBox 491"/>
            <p:cNvSpPr txBox="1"/>
            <p:nvPr/>
          </p:nvSpPr>
          <p:spPr>
            <a:xfrm>
              <a:off x="8645535" y="1473243"/>
              <a:ext cx="660838" cy="250025"/>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493" name="Freeform 492"/>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4" name="Group 493"/>
          <p:cNvGrpSpPr/>
          <p:nvPr/>
        </p:nvGrpSpPr>
        <p:grpSpPr>
          <a:xfrm>
            <a:off x="1525742" y="5237334"/>
            <a:ext cx="861746" cy="356066"/>
            <a:chOff x="1815887" y="5237334"/>
            <a:chExt cx="861746" cy="356066"/>
          </a:xfrm>
        </p:grpSpPr>
        <p:sp>
          <p:nvSpPr>
            <p:cNvPr id="495" name="Rectangle 494"/>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96" name="Group 495"/>
            <p:cNvGrpSpPr/>
            <p:nvPr/>
          </p:nvGrpSpPr>
          <p:grpSpPr>
            <a:xfrm>
              <a:off x="1854319" y="5310201"/>
              <a:ext cx="221053" cy="170255"/>
              <a:chOff x="1410342" y="5288934"/>
              <a:chExt cx="294653" cy="226942"/>
            </a:xfrm>
          </p:grpSpPr>
          <p:grpSp>
            <p:nvGrpSpPr>
              <p:cNvPr id="497" name="Group 496"/>
              <p:cNvGrpSpPr/>
              <p:nvPr/>
            </p:nvGrpSpPr>
            <p:grpSpPr>
              <a:xfrm>
                <a:off x="1428991" y="5308456"/>
                <a:ext cx="97032" cy="104039"/>
                <a:chOff x="1286878" y="3925073"/>
                <a:chExt cx="291844" cy="312918"/>
              </a:xfrm>
              <a:solidFill>
                <a:srgbClr val="FFFFFF"/>
              </a:solidFill>
            </p:grpSpPr>
            <p:sp>
              <p:nvSpPr>
                <p:cNvPr id="507" name="Diamond 506"/>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8" name="Diamond 507"/>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9" name="Diamond 508"/>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8" name="Rounded Rectangle 497"/>
              <p:cNvSpPr/>
              <p:nvPr/>
            </p:nvSpPr>
            <p:spPr bwMode="auto">
              <a:xfrm>
                <a:off x="1410342"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9" name="Group 498"/>
              <p:cNvGrpSpPr/>
              <p:nvPr/>
            </p:nvGrpSpPr>
            <p:grpSpPr>
              <a:xfrm>
                <a:off x="1573839" y="5308987"/>
                <a:ext cx="97032" cy="104039"/>
                <a:chOff x="1286878" y="3925073"/>
                <a:chExt cx="291844" cy="312918"/>
              </a:xfrm>
              <a:solidFill>
                <a:srgbClr val="FFFFFF"/>
              </a:solidFill>
            </p:grpSpPr>
            <p:sp>
              <p:nvSpPr>
                <p:cNvPr id="504" name="Diamond 503"/>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5" name="Diamond 504"/>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6" name="Diamond 505"/>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500" name="Group 499"/>
              <p:cNvGrpSpPr/>
              <p:nvPr/>
            </p:nvGrpSpPr>
            <p:grpSpPr>
              <a:xfrm>
                <a:off x="1505369" y="5390438"/>
                <a:ext cx="97032" cy="104039"/>
                <a:chOff x="1286878" y="3925073"/>
                <a:chExt cx="291844" cy="312918"/>
              </a:xfrm>
              <a:solidFill>
                <a:srgbClr val="FFFFFF"/>
              </a:solidFill>
            </p:grpSpPr>
            <p:sp>
              <p:nvSpPr>
                <p:cNvPr id="501" name="Diamond 500"/>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3" name="Diamond 502"/>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510" name="Group 509"/>
          <p:cNvGrpSpPr/>
          <p:nvPr/>
        </p:nvGrpSpPr>
        <p:grpSpPr>
          <a:xfrm>
            <a:off x="559429" y="4127817"/>
            <a:ext cx="1008388" cy="309244"/>
            <a:chOff x="559429" y="4065187"/>
            <a:chExt cx="1008388" cy="309244"/>
          </a:xfrm>
        </p:grpSpPr>
        <p:pic>
          <p:nvPicPr>
            <p:cNvPr id="511" name="Picture 510"/>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512" name="TextBox 511"/>
            <p:cNvSpPr txBox="1"/>
            <p:nvPr/>
          </p:nvSpPr>
          <p:spPr>
            <a:xfrm>
              <a:off x="908661" y="407332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513" name="Group 512"/>
          <p:cNvGrpSpPr/>
          <p:nvPr/>
        </p:nvGrpSpPr>
        <p:grpSpPr>
          <a:xfrm>
            <a:off x="7811111" y="5230981"/>
            <a:ext cx="788455" cy="346426"/>
            <a:chOff x="7811111" y="5230981"/>
            <a:chExt cx="788455" cy="346426"/>
          </a:xfrm>
        </p:grpSpPr>
        <p:sp>
          <p:nvSpPr>
            <p:cNvPr id="514" name="Rectangle 513"/>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515" name="Picture 514"/>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516" name="Group 515"/>
          <p:cNvGrpSpPr/>
          <p:nvPr/>
        </p:nvGrpSpPr>
        <p:grpSpPr>
          <a:xfrm>
            <a:off x="10458248" y="5230981"/>
            <a:ext cx="870398" cy="346426"/>
            <a:chOff x="10458248" y="5230981"/>
            <a:chExt cx="870398" cy="346426"/>
          </a:xfrm>
        </p:grpSpPr>
        <p:sp>
          <p:nvSpPr>
            <p:cNvPr id="517" name="Rectangle 516"/>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518" name="Picture 51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519" name="Group 518"/>
          <p:cNvGrpSpPr/>
          <p:nvPr/>
        </p:nvGrpSpPr>
        <p:grpSpPr>
          <a:xfrm>
            <a:off x="6949070" y="5231313"/>
            <a:ext cx="829620" cy="346180"/>
            <a:chOff x="6949070" y="5231313"/>
            <a:chExt cx="829620" cy="346180"/>
          </a:xfrm>
        </p:grpSpPr>
        <p:sp>
          <p:nvSpPr>
            <p:cNvPr id="520" name="Rectangle 519"/>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521" name="Picture 520"/>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522" name="Rectangle 521"/>
          <p:cNvSpPr/>
          <p:nvPr/>
        </p:nvSpPr>
        <p:spPr bwMode="auto">
          <a:xfrm>
            <a:off x="4362413" y="850994"/>
            <a:ext cx="1813377" cy="112338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defRPr/>
            </a:pPr>
            <a:r>
              <a:rPr lang="en-US" sz="1200" b="1" kern="0" dirty="0">
                <a:solidFill>
                  <a:srgbClr val="FFFFFF"/>
                </a:solidFill>
                <a:ea typeface="Segoe UI" pitchFamily="34" charset="0"/>
                <a:cs typeface="Segoe UI" pitchFamily="34" charset="0"/>
              </a:rPr>
              <a:t>AppService</a:t>
            </a:r>
            <a:endParaRPr lang="en-US" sz="1300" b="1" kern="0" dirty="0">
              <a:solidFill>
                <a:srgbClr val="FFFFFF"/>
              </a:solidFill>
              <a:ea typeface="Segoe UI" pitchFamily="34" charset="0"/>
              <a:cs typeface="Segoe UI" pitchFamily="34" charset="0"/>
            </a:endParaRPr>
          </a:p>
        </p:txBody>
      </p:sp>
      <p:grpSp>
        <p:nvGrpSpPr>
          <p:cNvPr id="523" name="Group 522"/>
          <p:cNvGrpSpPr/>
          <p:nvPr/>
        </p:nvGrpSpPr>
        <p:grpSpPr>
          <a:xfrm>
            <a:off x="4528567" y="1206117"/>
            <a:ext cx="1008542" cy="316971"/>
            <a:chOff x="5594200" y="1976912"/>
            <a:chExt cx="1008542" cy="316971"/>
          </a:xfrm>
        </p:grpSpPr>
        <p:sp>
          <p:nvSpPr>
            <p:cNvPr id="524" name="TextBox 523"/>
            <p:cNvSpPr txBox="1"/>
            <p:nvPr/>
          </p:nvSpPr>
          <p:spPr>
            <a:xfrm>
              <a:off x="5943586" y="1992777"/>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25" name="Picture 524"/>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526" name="Group 525"/>
          <p:cNvGrpSpPr/>
          <p:nvPr/>
        </p:nvGrpSpPr>
        <p:grpSpPr>
          <a:xfrm>
            <a:off x="4471904" y="1614987"/>
            <a:ext cx="1016034" cy="291093"/>
            <a:chOff x="5600026" y="2468878"/>
            <a:chExt cx="1016034" cy="291093"/>
          </a:xfrm>
        </p:grpSpPr>
        <p:sp>
          <p:nvSpPr>
            <p:cNvPr id="527" name="TextBox 526"/>
            <p:cNvSpPr txBox="1"/>
            <p:nvPr/>
          </p:nvSpPr>
          <p:spPr>
            <a:xfrm>
              <a:off x="5956904" y="2495182"/>
              <a:ext cx="659156" cy="26163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28" name="Picture 527"/>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sp>
        <p:nvSpPr>
          <p:cNvPr id="529" name="Rectangle 528"/>
          <p:cNvSpPr/>
          <p:nvPr/>
        </p:nvSpPr>
        <p:spPr bwMode="auto">
          <a:xfrm>
            <a:off x="6231477" y="1560976"/>
            <a:ext cx="1132403" cy="2774102"/>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solidFill>
                  <a:srgbClr val="FFFFFF"/>
                </a:solidFill>
                <a:ea typeface="Segoe UI" pitchFamily="34" charset="0"/>
                <a:cs typeface="Segoe UI" pitchFamily="34" charset="0"/>
              </a:rPr>
              <a:t>IoT Suite</a:t>
            </a:r>
          </a:p>
        </p:txBody>
      </p:sp>
      <p:grpSp>
        <p:nvGrpSpPr>
          <p:cNvPr id="530" name="Group 529"/>
          <p:cNvGrpSpPr/>
          <p:nvPr/>
        </p:nvGrpSpPr>
        <p:grpSpPr>
          <a:xfrm>
            <a:off x="5408786" y="1233588"/>
            <a:ext cx="1018326" cy="294805"/>
            <a:chOff x="6522621" y="1960361"/>
            <a:chExt cx="1018326" cy="294805"/>
          </a:xfrm>
        </p:grpSpPr>
        <p:sp>
          <p:nvSpPr>
            <p:cNvPr id="531" name="TextBox 530"/>
            <p:cNvSpPr txBox="1"/>
            <p:nvPr/>
          </p:nvSpPr>
          <p:spPr>
            <a:xfrm>
              <a:off x="6881791" y="1980087"/>
              <a:ext cx="659156" cy="256602"/>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32" name="Picture 531"/>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533" name="Group 532"/>
          <p:cNvGrpSpPr/>
          <p:nvPr/>
        </p:nvGrpSpPr>
        <p:grpSpPr>
          <a:xfrm>
            <a:off x="5408786" y="1591560"/>
            <a:ext cx="1008522" cy="350220"/>
            <a:chOff x="6536908" y="2477932"/>
            <a:chExt cx="1008522" cy="350220"/>
          </a:xfrm>
        </p:grpSpPr>
        <p:sp>
          <p:nvSpPr>
            <p:cNvPr id="534" name="TextBox 533"/>
            <p:cNvSpPr txBox="1"/>
            <p:nvPr/>
          </p:nvSpPr>
          <p:spPr>
            <a:xfrm>
              <a:off x="6886274" y="2527046"/>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35" name="Picture 534"/>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536" name="Group 535"/>
          <p:cNvGrpSpPr/>
          <p:nvPr/>
        </p:nvGrpSpPr>
        <p:grpSpPr>
          <a:xfrm>
            <a:off x="6380669" y="1632301"/>
            <a:ext cx="1013844" cy="320476"/>
            <a:chOff x="7480661" y="2473259"/>
            <a:chExt cx="1013844" cy="320476"/>
          </a:xfrm>
        </p:grpSpPr>
        <p:sp>
          <p:nvSpPr>
            <p:cNvPr id="537" name="TextBox 536"/>
            <p:cNvSpPr txBox="1"/>
            <p:nvPr/>
          </p:nvSpPr>
          <p:spPr>
            <a:xfrm>
              <a:off x="7835349" y="2492629"/>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538" name="Picture 537"/>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nvGrpSpPr>
          <p:cNvPr id="539" name="Group 538"/>
          <p:cNvGrpSpPr/>
          <p:nvPr/>
        </p:nvGrpSpPr>
        <p:grpSpPr>
          <a:xfrm>
            <a:off x="6380669" y="3273766"/>
            <a:ext cx="1012136" cy="319344"/>
            <a:chOff x="7430331" y="3487300"/>
            <a:chExt cx="1012136" cy="319344"/>
          </a:xfrm>
        </p:grpSpPr>
        <p:sp>
          <p:nvSpPr>
            <p:cNvPr id="540" name="TextBox 539"/>
            <p:cNvSpPr txBox="1"/>
            <p:nvPr/>
          </p:nvSpPr>
          <p:spPr>
            <a:xfrm>
              <a:off x="7783311" y="3505539"/>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541" name="Picture 54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542" name="Group 541"/>
          <p:cNvGrpSpPr/>
          <p:nvPr/>
        </p:nvGrpSpPr>
        <p:grpSpPr>
          <a:xfrm>
            <a:off x="6380669" y="3839562"/>
            <a:ext cx="1022705" cy="345461"/>
            <a:chOff x="6197972" y="4617996"/>
            <a:chExt cx="1022705" cy="345461"/>
          </a:xfrm>
        </p:grpSpPr>
        <p:sp>
          <p:nvSpPr>
            <p:cNvPr id="543" name="TextBox 542"/>
            <p:cNvSpPr txBox="1"/>
            <p:nvPr/>
          </p:nvSpPr>
          <p:spPr>
            <a:xfrm>
              <a:off x="6561521" y="4662352"/>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544" name="Picture 543"/>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545" name="Group 544"/>
          <p:cNvGrpSpPr/>
          <p:nvPr/>
        </p:nvGrpSpPr>
        <p:grpSpPr>
          <a:xfrm>
            <a:off x="6380669" y="2666964"/>
            <a:ext cx="1026275" cy="326508"/>
            <a:chOff x="6197887" y="3815407"/>
            <a:chExt cx="1026275" cy="326508"/>
          </a:xfrm>
        </p:grpSpPr>
        <p:pic>
          <p:nvPicPr>
            <p:cNvPr id="546" name="Picture 545"/>
            <p:cNvPicPr>
              <a:picLocks noChangeAspect="1"/>
            </p:cNvPicPr>
            <p:nvPr/>
          </p:nvPicPr>
          <p:blipFill>
            <a:blip r:embed="rId55">
              <a:clrChange>
                <a:clrFrom>
                  <a:srgbClr val="3E3D4D"/>
                </a:clrFrom>
                <a:clrTo>
                  <a:srgbClr val="3E3D4D">
                    <a:alpha val="0"/>
                  </a:srgbClr>
                </a:clrTo>
              </a:clrChange>
            </a:blip>
            <a:stretch>
              <a:fillRect/>
            </a:stretch>
          </p:blipFill>
          <p:spPr>
            <a:xfrm>
              <a:off x="6197887" y="3815407"/>
              <a:ext cx="308837" cy="308837"/>
            </a:xfrm>
            <a:prstGeom prst="rect">
              <a:avLst/>
            </a:prstGeom>
          </p:spPr>
        </p:pic>
        <p:sp>
          <p:nvSpPr>
            <p:cNvPr id="547" name="TextBox 546"/>
            <p:cNvSpPr txBox="1"/>
            <p:nvPr/>
          </p:nvSpPr>
          <p:spPr>
            <a:xfrm>
              <a:off x="6565006" y="3840809"/>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a:t>
              </a:r>
            </a:p>
          </p:txBody>
        </p:sp>
      </p:grpSp>
      <p:grpSp>
        <p:nvGrpSpPr>
          <p:cNvPr id="548" name="Group 547"/>
          <p:cNvGrpSpPr/>
          <p:nvPr/>
        </p:nvGrpSpPr>
        <p:grpSpPr>
          <a:xfrm>
            <a:off x="6357600" y="2137170"/>
            <a:ext cx="1096336" cy="337699"/>
            <a:chOff x="6357600" y="2137170"/>
            <a:chExt cx="1096336" cy="337699"/>
          </a:xfrm>
        </p:grpSpPr>
        <p:pic>
          <p:nvPicPr>
            <p:cNvPr id="549" name="Picture 548"/>
            <p:cNvPicPr>
              <a:picLocks noChangeAspect="1"/>
            </p:cNvPicPr>
            <p:nvPr/>
          </p:nvPicPr>
          <p:blipFill>
            <a:blip r:embed="rId56">
              <a:clrChange>
                <a:clrFrom>
                  <a:srgbClr val="3E3D4D"/>
                </a:clrFrom>
                <a:clrTo>
                  <a:srgbClr val="3E3D4D">
                    <a:alpha val="0"/>
                  </a:srgbClr>
                </a:clrTo>
              </a:clrChange>
            </a:blip>
            <a:stretch>
              <a:fillRect/>
            </a:stretch>
          </p:blipFill>
          <p:spPr>
            <a:xfrm>
              <a:off x="6357600" y="2137170"/>
              <a:ext cx="337699" cy="337699"/>
            </a:xfrm>
            <a:prstGeom prst="rect">
              <a:avLst/>
            </a:prstGeom>
          </p:spPr>
        </p:pic>
        <p:sp>
          <p:nvSpPr>
            <p:cNvPr id="550" name="TextBox 549"/>
            <p:cNvSpPr txBox="1"/>
            <p:nvPr/>
          </p:nvSpPr>
          <p:spPr>
            <a:xfrm>
              <a:off x="6794780" y="2165278"/>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a:t>
              </a:r>
            </a:p>
          </p:txBody>
        </p:sp>
      </p:grpSp>
    </p:spTree>
    <p:extLst>
      <p:ext uri="{BB962C8B-B14F-4D97-AF65-F5344CB8AC3E}">
        <p14:creationId xmlns:p14="http://schemas.microsoft.com/office/powerpoint/2010/main" val="485031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000"/>
                                        <p:tgtEl>
                                          <p:spTgt spid="258"/>
                                        </p:tgtEl>
                                      </p:cBhvr>
                                    </p:animEffect>
                                    <p:anim calcmode="lin" valueType="num">
                                      <p:cBhvr>
                                        <p:cTn id="8" dur="1000" fill="hold"/>
                                        <p:tgtEl>
                                          <p:spTgt spid="258"/>
                                        </p:tgtEl>
                                        <p:attrNameLst>
                                          <p:attrName>ppt_x</p:attrName>
                                        </p:attrNameLst>
                                      </p:cBhvr>
                                      <p:tavLst>
                                        <p:tav tm="0">
                                          <p:val>
                                            <p:strVal val="#ppt_x"/>
                                          </p:val>
                                        </p:tav>
                                        <p:tav tm="100000">
                                          <p:val>
                                            <p:strVal val="#ppt_x"/>
                                          </p:val>
                                        </p:tav>
                                      </p:tavLst>
                                    </p:anim>
                                    <p:anim calcmode="lin" valueType="num">
                                      <p:cBhvr>
                                        <p:cTn id="9" dur="1000" fill="hold"/>
                                        <p:tgtEl>
                                          <p:spTgt spid="25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9"/>
                                        </p:tgtEl>
                                        <p:attrNameLst>
                                          <p:attrName>style.visibility</p:attrName>
                                        </p:attrNameLst>
                                      </p:cBhvr>
                                      <p:to>
                                        <p:strVal val="visible"/>
                                      </p:to>
                                    </p:set>
                                    <p:animEffect transition="in" filter="fade">
                                      <p:cBhvr>
                                        <p:cTn id="12" dur="1000"/>
                                        <p:tgtEl>
                                          <p:spTgt spid="259"/>
                                        </p:tgtEl>
                                      </p:cBhvr>
                                    </p:animEffect>
                                    <p:anim calcmode="lin" valueType="num">
                                      <p:cBhvr>
                                        <p:cTn id="13" dur="1000" fill="hold"/>
                                        <p:tgtEl>
                                          <p:spTgt spid="259"/>
                                        </p:tgtEl>
                                        <p:attrNameLst>
                                          <p:attrName>ppt_x</p:attrName>
                                        </p:attrNameLst>
                                      </p:cBhvr>
                                      <p:tavLst>
                                        <p:tav tm="0">
                                          <p:val>
                                            <p:strVal val="#ppt_x"/>
                                          </p:val>
                                        </p:tav>
                                        <p:tav tm="100000">
                                          <p:val>
                                            <p:strVal val="#ppt_x"/>
                                          </p:val>
                                        </p:tav>
                                      </p:tavLst>
                                    </p:anim>
                                    <p:anim calcmode="lin" valueType="num">
                                      <p:cBhvr>
                                        <p:cTn id="14" dur="1000" fill="hold"/>
                                        <p:tgtEl>
                                          <p:spTgt spid="25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fade">
                                      <p:cBhvr>
                                        <p:cTn id="19" dur="1000"/>
                                        <p:tgtEl>
                                          <p:spTgt spid="256"/>
                                        </p:tgtEl>
                                      </p:cBhvr>
                                    </p:animEffect>
                                    <p:anim calcmode="lin" valueType="num">
                                      <p:cBhvr>
                                        <p:cTn id="20" dur="1000" fill="hold"/>
                                        <p:tgtEl>
                                          <p:spTgt spid="256"/>
                                        </p:tgtEl>
                                        <p:attrNameLst>
                                          <p:attrName>ppt_x</p:attrName>
                                        </p:attrNameLst>
                                      </p:cBhvr>
                                      <p:tavLst>
                                        <p:tav tm="0">
                                          <p:val>
                                            <p:strVal val="#ppt_x"/>
                                          </p:val>
                                        </p:tav>
                                        <p:tav tm="100000">
                                          <p:val>
                                            <p:strVal val="#ppt_x"/>
                                          </p:val>
                                        </p:tav>
                                      </p:tavLst>
                                    </p:anim>
                                    <p:anim calcmode="lin" valueType="num">
                                      <p:cBhvr>
                                        <p:cTn id="21" dur="1000" fill="hold"/>
                                        <p:tgtEl>
                                          <p:spTgt spid="25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7"/>
                                        </p:tgtEl>
                                        <p:attrNameLst>
                                          <p:attrName>style.visibility</p:attrName>
                                        </p:attrNameLst>
                                      </p:cBhvr>
                                      <p:to>
                                        <p:strVal val="visible"/>
                                      </p:to>
                                    </p:set>
                                    <p:animEffect transition="in" filter="fade">
                                      <p:cBhvr>
                                        <p:cTn id="24" dur="1000"/>
                                        <p:tgtEl>
                                          <p:spTgt spid="257"/>
                                        </p:tgtEl>
                                      </p:cBhvr>
                                    </p:animEffect>
                                    <p:anim calcmode="lin" valueType="num">
                                      <p:cBhvr>
                                        <p:cTn id="25" dur="1000" fill="hold"/>
                                        <p:tgtEl>
                                          <p:spTgt spid="257"/>
                                        </p:tgtEl>
                                        <p:attrNameLst>
                                          <p:attrName>ppt_x</p:attrName>
                                        </p:attrNameLst>
                                      </p:cBhvr>
                                      <p:tavLst>
                                        <p:tav tm="0">
                                          <p:val>
                                            <p:strVal val="#ppt_x"/>
                                          </p:val>
                                        </p:tav>
                                        <p:tav tm="100000">
                                          <p:val>
                                            <p:strVal val="#ppt_x"/>
                                          </p:val>
                                        </p:tav>
                                      </p:tavLst>
                                    </p:anim>
                                    <p:anim calcmode="lin" valueType="num">
                                      <p:cBhvr>
                                        <p:cTn id="26" dur="1000" fill="hold"/>
                                        <p:tgtEl>
                                          <p:spTgt spid="25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72"/>
                                        </p:tgtEl>
                                        <p:attrNameLst>
                                          <p:attrName>style.visibility</p:attrName>
                                        </p:attrNameLst>
                                      </p:cBhvr>
                                      <p:to>
                                        <p:strVal val="visible"/>
                                      </p:to>
                                    </p:set>
                                    <p:animEffect transition="in" filter="fade">
                                      <p:cBhvr>
                                        <p:cTn id="29" dur="1000"/>
                                        <p:tgtEl>
                                          <p:spTgt spid="372"/>
                                        </p:tgtEl>
                                      </p:cBhvr>
                                    </p:animEffect>
                                    <p:anim calcmode="lin" valueType="num">
                                      <p:cBhvr>
                                        <p:cTn id="30" dur="1000" fill="hold"/>
                                        <p:tgtEl>
                                          <p:spTgt spid="372"/>
                                        </p:tgtEl>
                                        <p:attrNameLst>
                                          <p:attrName>ppt_x</p:attrName>
                                        </p:attrNameLst>
                                      </p:cBhvr>
                                      <p:tavLst>
                                        <p:tav tm="0">
                                          <p:val>
                                            <p:strVal val="#ppt_x"/>
                                          </p:val>
                                        </p:tav>
                                        <p:tav tm="100000">
                                          <p:val>
                                            <p:strVal val="#ppt_x"/>
                                          </p:val>
                                        </p:tav>
                                      </p:tavLst>
                                    </p:anim>
                                    <p:anim calcmode="lin" valueType="num">
                                      <p:cBhvr>
                                        <p:cTn id="31" dur="1000" fill="hold"/>
                                        <p:tgtEl>
                                          <p:spTgt spid="37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38"/>
                                        </p:tgtEl>
                                        <p:attrNameLst>
                                          <p:attrName>style.visibility</p:attrName>
                                        </p:attrNameLst>
                                      </p:cBhvr>
                                      <p:to>
                                        <p:strVal val="visible"/>
                                      </p:to>
                                    </p:set>
                                    <p:animEffect transition="in" filter="fade">
                                      <p:cBhvr>
                                        <p:cTn id="34" dur="1000"/>
                                        <p:tgtEl>
                                          <p:spTgt spid="438"/>
                                        </p:tgtEl>
                                      </p:cBhvr>
                                    </p:animEffect>
                                    <p:anim calcmode="lin" valueType="num">
                                      <p:cBhvr>
                                        <p:cTn id="35" dur="1000" fill="hold"/>
                                        <p:tgtEl>
                                          <p:spTgt spid="438"/>
                                        </p:tgtEl>
                                        <p:attrNameLst>
                                          <p:attrName>ppt_x</p:attrName>
                                        </p:attrNameLst>
                                      </p:cBhvr>
                                      <p:tavLst>
                                        <p:tav tm="0">
                                          <p:val>
                                            <p:strVal val="#ppt_x"/>
                                          </p:val>
                                        </p:tav>
                                        <p:tav tm="100000">
                                          <p:val>
                                            <p:strVal val="#ppt_x"/>
                                          </p:val>
                                        </p:tav>
                                      </p:tavLst>
                                    </p:anim>
                                    <p:anim calcmode="lin" valueType="num">
                                      <p:cBhvr>
                                        <p:cTn id="36" dur="1000" fill="hold"/>
                                        <p:tgtEl>
                                          <p:spTgt spid="43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41"/>
                                        </p:tgtEl>
                                        <p:attrNameLst>
                                          <p:attrName>style.visibility</p:attrName>
                                        </p:attrNameLst>
                                      </p:cBhvr>
                                      <p:to>
                                        <p:strVal val="visible"/>
                                      </p:to>
                                    </p:set>
                                    <p:animEffect transition="in" filter="fade">
                                      <p:cBhvr>
                                        <p:cTn id="39" dur="1000"/>
                                        <p:tgtEl>
                                          <p:spTgt spid="441"/>
                                        </p:tgtEl>
                                      </p:cBhvr>
                                    </p:animEffect>
                                    <p:anim calcmode="lin" valueType="num">
                                      <p:cBhvr>
                                        <p:cTn id="40" dur="1000" fill="hold"/>
                                        <p:tgtEl>
                                          <p:spTgt spid="441"/>
                                        </p:tgtEl>
                                        <p:attrNameLst>
                                          <p:attrName>ppt_x</p:attrName>
                                        </p:attrNameLst>
                                      </p:cBhvr>
                                      <p:tavLst>
                                        <p:tav tm="0">
                                          <p:val>
                                            <p:strVal val="#ppt_x"/>
                                          </p:val>
                                        </p:tav>
                                        <p:tav tm="100000">
                                          <p:val>
                                            <p:strVal val="#ppt_x"/>
                                          </p:val>
                                        </p:tav>
                                      </p:tavLst>
                                    </p:anim>
                                    <p:anim calcmode="lin" valueType="num">
                                      <p:cBhvr>
                                        <p:cTn id="41" dur="1000" fill="hold"/>
                                        <p:tgtEl>
                                          <p:spTgt spid="44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4"/>
                                        </p:tgtEl>
                                        <p:attrNameLst>
                                          <p:attrName>style.visibility</p:attrName>
                                        </p:attrNameLst>
                                      </p:cBhvr>
                                      <p:to>
                                        <p:strVal val="visible"/>
                                      </p:to>
                                    </p:set>
                                    <p:animEffect transition="in" filter="fade">
                                      <p:cBhvr>
                                        <p:cTn id="44" dur="1000"/>
                                        <p:tgtEl>
                                          <p:spTgt spid="444"/>
                                        </p:tgtEl>
                                      </p:cBhvr>
                                    </p:animEffect>
                                    <p:anim calcmode="lin" valueType="num">
                                      <p:cBhvr>
                                        <p:cTn id="45" dur="1000" fill="hold"/>
                                        <p:tgtEl>
                                          <p:spTgt spid="444"/>
                                        </p:tgtEl>
                                        <p:attrNameLst>
                                          <p:attrName>ppt_x</p:attrName>
                                        </p:attrNameLst>
                                      </p:cBhvr>
                                      <p:tavLst>
                                        <p:tav tm="0">
                                          <p:val>
                                            <p:strVal val="#ppt_x"/>
                                          </p:val>
                                        </p:tav>
                                        <p:tav tm="100000">
                                          <p:val>
                                            <p:strVal val="#ppt_x"/>
                                          </p:val>
                                        </p:tav>
                                      </p:tavLst>
                                    </p:anim>
                                    <p:anim calcmode="lin" valueType="num">
                                      <p:cBhvr>
                                        <p:cTn id="46" dur="1000" fill="hold"/>
                                        <p:tgtEl>
                                          <p:spTgt spid="4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1000"/>
                                        <p:tgtEl>
                                          <p:spTgt spid="447"/>
                                        </p:tgtEl>
                                      </p:cBhvr>
                                    </p:animEffect>
                                    <p:anim calcmode="lin" valueType="num">
                                      <p:cBhvr>
                                        <p:cTn id="50" dur="1000" fill="hold"/>
                                        <p:tgtEl>
                                          <p:spTgt spid="447"/>
                                        </p:tgtEl>
                                        <p:attrNameLst>
                                          <p:attrName>ppt_x</p:attrName>
                                        </p:attrNameLst>
                                      </p:cBhvr>
                                      <p:tavLst>
                                        <p:tav tm="0">
                                          <p:val>
                                            <p:strVal val="#ppt_x"/>
                                          </p:val>
                                        </p:tav>
                                        <p:tav tm="100000">
                                          <p:val>
                                            <p:strVal val="#ppt_x"/>
                                          </p:val>
                                        </p:tav>
                                      </p:tavLst>
                                    </p:anim>
                                    <p:anim calcmode="lin" valueType="num">
                                      <p:cBhvr>
                                        <p:cTn id="51" dur="1000" fill="hold"/>
                                        <p:tgtEl>
                                          <p:spTgt spid="447"/>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50"/>
                                        </p:tgtEl>
                                        <p:attrNameLst>
                                          <p:attrName>style.visibility</p:attrName>
                                        </p:attrNameLst>
                                      </p:cBhvr>
                                      <p:to>
                                        <p:strVal val="visible"/>
                                      </p:to>
                                    </p:set>
                                    <p:animEffect transition="in" filter="fade">
                                      <p:cBhvr>
                                        <p:cTn id="54" dur="1000"/>
                                        <p:tgtEl>
                                          <p:spTgt spid="450"/>
                                        </p:tgtEl>
                                      </p:cBhvr>
                                    </p:animEffect>
                                    <p:anim calcmode="lin" valueType="num">
                                      <p:cBhvr>
                                        <p:cTn id="55" dur="1000" fill="hold"/>
                                        <p:tgtEl>
                                          <p:spTgt spid="450"/>
                                        </p:tgtEl>
                                        <p:attrNameLst>
                                          <p:attrName>ppt_x</p:attrName>
                                        </p:attrNameLst>
                                      </p:cBhvr>
                                      <p:tavLst>
                                        <p:tav tm="0">
                                          <p:val>
                                            <p:strVal val="#ppt_x"/>
                                          </p:val>
                                        </p:tav>
                                        <p:tav tm="100000">
                                          <p:val>
                                            <p:strVal val="#ppt_x"/>
                                          </p:val>
                                        </p:tav>
                                      </p:tavLst>
                                    </p:anim>
                                    <p:anim calcmode="lin" valueType="num">
                                      <p:cBhvr>
                                        <p:cTn id="56" dur="1000" fill="hold"/>
                                        <p:tgtEl>
                                          <p:spTgt spid="45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53"/>
                                        </p:tgtEl>
                                        <p:attrNameLst>
                                          <p:attrName>style.visibility</p:attrName>
                                        </p:attrNameLst>
                                      </p:cBhvr>
                                      <p:to>
                                        <p:strVal val="visible"/>
                                      </p:to>
                                    </p:set>
                                    <p:animEffect transition="in" filter="fade">
                                      <p:cBhvr>
                                        <p:cTn id="59" dur="1000"/>
                                        <p:tgtEl>
                                          <p:spTgt spid="453"/>
                                        </p:tgtEl>
                                      </p:cBhvr>
                                    </p:animEffect>
                                    <p:anim calcmode="lin" valueType="num">
                                      <p:cBhvr>
                                        <p:cTn id="60" dur="1000" fill="hold"/>
                                        <p:tgtEl>
                                          <p:spTgt spid="453"/>
                                        </p:tgtEl>
                                        <p:attrNameLst>
                                          <p:attrName>ppt_x</p:attrName>
                                        </p:attrNameLst>
                                      </p:cBhvr>
                                      <p:tavLst>
                                        <p:tav tm="0">
                                          <p:val>
                                            <p:strVal val="#ppt_x"/>
                                          </p:val>
                                        </p:tav>
                                        <p:tav tm="100000">
                                          <p:val>
                                            <p:strVal val="#ppt_x"/>
                                          </p:val>
                                        </p:tav>
                                      </p:tavLst>
                                    </p:anim>
                                    <p:anim calcmode="lin" valueType="num">
                                      <p:cBhvr>
                                        <p:cTn id="61" dur="1000" fill="hold"/>
                                        <p:tgtEl>
                                          <p:spTgt spid="45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59"/>
                                        </p:tgtEl>
                                        <p:attrNameLst>
                                          <p:attrName>style.visibility</p:attrName>
                                        </p:attrNameLst>
                                      </p:cBhvr>
                                      <p:to>
                                        <p:strVal val="visible"/>
                                      </p:to>
                                    </p:set>
                                    <p:animEffect transition="in" filter="fade">
                                      <p:cBhvr>
                                        <p:cTn id="64" dur="1000"/>
                                        <p:tgtEl>
                                          <p:spTgt spid="459"/>
                                        </p:tgtEl>
                                      </p:cBhvr>
                                    </p:animEffect>
                                    <p:anim calcmode="lin" valueType="num">
                                      <p:cBhvr>
                                        <p:cTn id="65" dur="1000" fill="hold"/>
                                        <p:tgtEl>
                                          <p:spTgt spid="459"/>
                                        </p:tgtEl>
                                        <p:attrNameLst>
                                          <p:attrName>ppt_x</p:attrName>
                                        </p:attrNameLst>
                                      </p:cBhvr>
                                      <p:tavLst>
                                        <p:tav tm="0">
                                          <p:val>
                                            <p:strVal val="#ppt_x"/>
                                          </p:val>
                                        </p:tav>
                                        <p:tav tm="100000">
                                          <p:val>
                                            <p:strVal val="#ppt_x"/>
                                          </p:val>
                                        </p:tav>
                                      </p:tavLst>
                                    </p:anim>
                                    <p:anim calcmode="lin" valueType="num">
                                      <p:cBhvr>
                                        <p:cTn id="66" dur="1000" fill="hold"/>
                                        <p:tgtEl>
                                          <p:spTgt spid="459"/>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462"/>
                                        </p:tgtEl>
                                        <p:attrNameLst>
                                          <p:attrName>style.visibility</p:attrName>
                                        </p:attrNameLst>
                                      </p:cBhvr>
                                      <p:to>
                                        <p:strVal val="visible"/>
                                      </p:to>
                                    </p:set>
                                    <p:animEffect transition="in" filter="fade">
                                      <p:cBhvr>
                                        <p:cTn id="69" dur="1000"/>
                                        <p:tgtEl>
                                          <p:spTgt spid="462"/>
                                        </p:tgtEl>
                                      </p:cBhvr>
                                    </p:animEffect>
                                    <p:anim calcmode="lin" valueType="num">
                                      <p:cBhvr>
                                        <p:cTn id="70" dur="1000" fill="hold"/>
                                        <p:tgtEl>
                                          <p:spTgt spid="462"/>
                                        </p:tgtEl>
                                        <p:attrNameLst>
                                          <p:attrName>ppt_x</p:attrName>
                                        </p:attrNameLst>
                                      </p:cBhvr>
                                      <p:tavLst>
                                        <p:tav tm="0">
                                          <p:val>
                                            <p:strVal val="#ppt_x"/>
                                          </p:val>
                                        </p:tav>
                                        <p:tav tm="100000">
                                          <p:val>
                                            <p:strVal val="#ppt_x"/>
                                          </p:val>
                                        </p:tav>
                                      </p:tavLst>
                                    </p:anim>
                                    <p:anim calcmode="lin" valueType="num">
                                      <p:cBhvr>
                                        <p:cTn id="71" dur="1000" fill="hold"/>
                                        <p:tgtEl>
                                          <p:spTgt spid="462"/>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494"/>
                                        </p:tgtEl>
                                        <p:attrNameLst>
                                          <p:attrName>style.visibility</p:attrName>
                                        </p:attrNameLst>
                                      </p:cBhvr>
                                      <p:to>
                                        <p:strVal val="visible"/>
                                      </p:to>
                                    </p:set>
                                    <p:animEffect transition="in" filter="fade">
                                      <p:cBhvr>
                                        <p:cTn id="74" dur="1000"/>
                                        <p:tgtEl>
                                          <p:spTgt spid="494"/>
                                        </p:tgtEl>
                                      </p:cBhvr>
                                    </p:animEffect>
                                    <p:anim calcmode="lin" valueType="num">
                                      <p:cBhvr>
                                        <p:cTn id="75" dur="1000" fill="hold"/>
                                        <p:tgtEl>
                                          <p:spTgt spid="494"/>
                                        </p:tgtEl>
                                        <p:attrNameLst>
                                          <p:attrName>ppt_x</p:attrName>
                                        </p:attrNameLst>
                                      </p:cBhvr>
                                      <p:tavLst>
                                        <p:tav tm="0">
                                          <p:val>
                                            <p:strVal val="#ppt_x"/>
                                          </p:val>
                                        </p:tav>
                                        <p:tav tm="100000">
                                          <p:val>
                                            <p:strVal val="#ppt_x"/>
                                          </p:val>
                                        </p:tav>
                                      </p:tavLst>
                                    </p:anim>
                                    <p:anim calcmode="lin" valueType="num">
                                      <p:cBhvr>
                                        <p:cTn id="76" dur="1000" fill="hold"/>
                                        <p:tgtEl>
                                          <p:spTgt spid="494"/>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513"/>
                                        </p:tgtEl>
                                        <p:attrNameLst>
                                          <p:attrName>style.visibility</p:attrName>
                                        </p:attrNameLst>
                                      </p:cBhvr>
                                      <p:to>
                                        <p:strVal val="visible"/>
                                      </p:to>
                                    </p:set>
                                    <p:animEffect transition="in" filter="fade">
                                      <p:cBhvr>
                                        <p:cTn id="79" dur="1000"/>
                                        <p:tgtEl>
                                          <p:spTgt spid="513"/>
                                        </p:tgtEl>
                                      </p:cBhvr>
                                    </p:animEffect>
                                    <p:anim calcmode="lin" valueType="num">
                                      <p:cBhvr>
                                        <p:cTn id="80" dur="1000" fill="hold"/>
                                        <p:tgtEl>
                                          <p:spTgt spid="513"/>
                                        </p:tgtEl>
                                        <p:attrNameLst>
                                          <p:attrName>ppt_x</p:attrName>
                                        </p:attrNameLst>
                                      </p:cBhvr>
                                      <p:tavLst>
                                        <p:tav tm="0">
                                          <p:val>
                                            <p:strVal val="#ppt_x"/>
                                          </p:val>
                                        </p:tav>
                                        <p:tav tm="100000">
                                          <p:val>
                                            <p:strVal val="#ppt_x"/>
                                          </p:val>
                                        </p:tav>
                                      </p:tavLst>
                                    </p:anim>
                                    <p:anim calcmode="lin" valueType="num">
                                      <p:cBhvr>
                                        <p:cTn id="81" dur="1000" fill="hold"/>
                                        <p:tgtEl>
                                          <p:spTgt spid="513"/>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516"/>
                                        </p:tgtEl>
                                        <p:attrNameLst>
                                          <p:attrName>style.visibility</p:attrName>
                                        </p:attrNameLst>
                                      </p:cBhvr>
                                      <p:to>
                                        <p:strVal val="visible"/>
                                      </p:to>
                                    </p:set>
                                    <p:animEffect transition="in" filter="fade">
                                      <p:cBhvr>
                                        <p:cTn id="84" dur="1000"/>
                                        <p:tgtEl>
                                          <p:spTgt spid="516"/>
                                        </p:tgtEl>
                                      </p:cBhvr>
                                    </p:animEffect>
                                    <p:anim calcmode="lin" valueType="num">
                                      <p:cBhvr>
                                        <p:cTn id="85" dur="1000" fill="hold"/>
                                        <p:tgtEl>
                                          <p:spTgt spid="516"/>
                                        </p:tgtEl>
                                        <p:attrNameLst>
                                          <p:attrName>ppt_x</p:attrName>
                                        </p:attrNameLst>
                                      </p:cBhvr>
                                      <p:tavLst>
                                        <p:tav tm="0">
                                          <p:val>
                                            <p:strVal val="#ppt_x"/>
                                          </p:val>
                                        </p:tav>
                                        <p:tav tm="100000">
                                          <p:val>
                                            <p:strVal val="#ppt_x"/>
                                          </p:val>
                                        </p:tav>
                                      </p:tavLst>
                                    </p:anim>
                                    <p:anim calcmode="lin" valueType="num">
                                      <p:cBhvr>
                                        <p:cTn id="86" dur="1000" fill="hold"/>
                                        <p:tgtEl>
                                          <p:spTgt spid="516"/>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19"/>
                                        </p:tgtEl>
                                        <p:attrNameLst>
                                          <p:attrName>style.visibility</p:attrName>
                                        </p:attrNameLst>
                                      </p:cBhvr>
                                      <p:to>
                                        <p:strVal val="visible"/>
                                      </p:to>
                                    </p:set>
                                    <p:animEffect transition="in" filter="fade">
                                      <p:cBhvr>
                                        <p:cTn id="89" dur="1000"/>
                                        <p:tgtEl>
                                          <p:spTgt spid="519"/>
                                        </p:tgtEl>
                                      </p:cBhvr>
                                    </p:animEffect>
                                    <p:anim calcmode="lin" valueType="num">
                                      <p:cBhvr>
                                        <p:cTn id="90" dur="1000" fill="hold"/>
                                        <p:tgtEl>
                                          <p:spTgt spid="519"/>
                                        </p:tgtEl>
                                        <p:attrNameLst>
                                          <p:attrName>ppt_x</p:attrName>
                                        </p:attrNameLst>
                                      </p:cBhvr>
                                      <p:tavLst>
                                        <p:tav tm="0">
                                          <p:val>
                                            <p:strVal val="#ppt_x"/>
                                          </p:val>
                                        </p:tav>
                                        <p:tav tm="100000">
                                          <p:val>
                                            <p:strVal val="#ppt_x"/>
                                          </p:val>
                                        </p:tav>
                                      </p:tavLst>
                                    </p:anim>
                                    <p:anim calcmode="lin" valueType="num">
                                      <p:cBhvr>
                                        <p:cTn id="91" dur="1000" fill="hold"/>
                                        <p:tgtEl>
                                          <p:spTgt spid="51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55"/>
                                        </p:tgtEl>
                                        <p:attrNameLst>
                                          <p:attrName>style.visibility</p:attrName>
                                        </p:attrNameLst>
                                      </p:cBhvr>
                                      <p:to>
                                        <p:strVal val="visible"/>
                                      </p:to>
                                    </p:set>
                                    <p:animEffect transition="in" filter="fade">
                                      <p:cBhvr>
                                        <p:cTn id="94" dur="1000"/>
                                        <p:tgtEl>
                                          <p:spTgt spid="255"/>
                                        </p:tgtEl>
                                      </p:cBhvr>
                                    </p:animEffect>
                                    <p:anim calcmode="lin" valueType="num">
                                      <p:cBhvr>
                                        <p:cTn id="95" dur="1000" fill="hold"/>
                                        <p:tgtEl>
                                          <p:spTgt spid="255"/>
                                        </p:tgtEl>
                                        <p:attrNameLst>
                                          <p:attrName>ppt_x</p:attrName>
                                        </p:attrNameLst>
                                      </p:cBhvr>
                                      <p:tavLst>
                                        <p:tav tm="0">
                                          <p:val>
                                            <p:strVal val="#ppt_x"/>
                                          </p:val>
                                        </p:tav>
                                        <p:tav tm="100000">
                                          <p:val>
                                            <p:strVal val="#ppt_x"/>
                                          </p:val>
                                        </p:tav>
                                      </p:tavLst>
                                    </p:anim>
                                    <p:anim calcmode="lin" valueType="num">
                                      <p:cBhvr>
                                        <p:cTn id="96" dur="1000" fill="hold"/>
                                        <p:tgtEl>
                                          <p:spTgt spid="255"/>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253"/>
                                        </p:tgtEl>
                                        <p:attrNameLst>
                                          <p:attrName>style.visibility</p:attrName>
                                        </p:attrNameLst>
                                      </p:cBhvr>
                                      <p:to>
                                        <p:strVal val="visible"/>
                                      </p:to>
                                    </p:set>
                                    <p:animEffect transition="in" filter="fade">
                                      <p:cBhvr>
                                        <p:cTn id="101" dur="1000"/>
                                        <p:tgtEl>
                                          <p:spTgt spid="253"/>
                                        </p:tgtEl>
                                      </p:cBhvr>
                                    </p:animEffect>
                                    <p:anim calcmode="lin" valueType="num">
                                      <p:cBhvr>
                                        <p:cTn id="102" dur="1000" fill="hold"/>
                                        <p:tgtEl>
                                          <p:spTgt spid="253"/>
                                        </p:tgtEl>
                                        <p:attrNameLst>
                                          <p:attrName>ppt_x</p:attrName>
                                        </p:attrNameLst>
                                      </p:cBhvr>
                                      <p:tavLst>
                                        <p:tav tm="0">
                                          <p:val>
                                            <p:strVal val="#ppt_x"/>
                                          </p:val>
                                        </p:tav>
                                        <p:tav tm="100000">
                                          <p:val>
                                            <p:strVal val="#ppt_x"/>
                                          </p:val>
                                        </p:tav>
                                      </p:tavLst>
                                    </p:anim>
                                    <p:anim calcmode="lin" valueType="num">
                                      <p:cBhvr>
                                        <p:cTn id="103" dur="1000" fill="hold"/>
                                        <p:tgtEl>
                                          <p:spTgt spid="253"/>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54"/>
                                        </p:tgtEl>
                                        <p:attrNameLst>
                                          <p:attrName>style.visibility</p:attrName>
                                        </p:attrNameLst>
                                      </p:cBhvr>
                                      <p:to>
                                        <p:strVal val="visible"/>
                                      </p:to>
                                    </p:set>
                                    <p:animEffect transition="in" filter="fade">
                                      <p:cBhvr>
                                        <p:cTn id="106" dur="1000"/>
                                        <p:tgtEl>
                                          <p:spTgt spid="254"/>
                                        </p:tgtEl>
                                      </p:cBhvr>
                                    </p:animEffect>
                                    <p:anim calcmode="lin" valueType="num">
                                      <p:cBhvr>
                                        <p:cTn id="107" dur="1000" fill="hold"/>
                                        <p:tgtEl>
                                          <p:spTgt spid="254"/>
                                        </p:tgtEl>
                                        <p:attrNameLst>
                                          <p:attrName>ppt_x</p:attrName>
                                        </p:attrNameLst>
                                      </p:cBhvr>
                                      <p:tavLst>
                                        <p:tav tm="0">
                                          <p:val>
                                            <p:strVal val="#ppt_x"/>
                                          </p:val>
                                        </p:tav>
                                        <p:tav tm="100000">
                                          <p:val>
                                            <p:strVal val="#ppt_x"/>
                                          </p:val>
                                        </p:tav>
                                      </p:tavLst>
                                    </p:anim>
                                    <p:anim calcmode="lin" valueType="num">
                                      <p:cBhvr>
                                        <p:cTn id="108" dur="1000" fill="hold"/>
                                        <p:tgtEl>
                                          <p:spTgt spid="254"/>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279"/>
                                        </p:tgtEl>
                                        <p:attrNameLst>
                                          <p:attrName>style.visibility</p:attrName>
                                        </p:attrNameLst>
                                      </p:cBhvr>
                                      <p:to>
                                        <p:strVal val="visible"/>
                                      </p:to>
                                    </p:set>
                                    <p:animEffect transition="in" filter="fade">
                                      <p:cBhvr>
                                        <p:cTn id="111" dur="1000"/>
                                        <p:tgtEl>
                                          <p:spTgt spid="279"/>
                                        </p:tgtEl>
                                      </p:cBhvr>
                                    </p:animEffect>
                                    <p:anim calcmode="lin" valueType="num">
                                      <p:cBhvr>
                                        <p:cTn id="112" dur="1000" fill="hold"/>
                                        <p:tgtEl>
                                          <p:spTgt spid="279"/>
                                        </p:tgtEl>
                                        <p:attrNameLst>
                                          <p:attrName>ppt_x</p:attrName>
                                        </p:attrNameLst>
                                      </p:cBhvr>
                                      <p:tavLst>
                                        <p:tav tm="0">
                                          <p:val>
                                            <p:strVal val="#ppt_x"/>
                                          </p:val>
                                        </p:tav>
                                        <p:tav tm="100000">
                                          <p:val>
                                            <p:strVal val="#ppt_x"/>
                                          </p:val>
                                        </p:tav>
                                      </p:tavLst>
                                    </p:anim>
                                    <p:anim calcmode="lin" valueType="num">
                                      <p:cBhvr>
                                        <p:cTn id="113" dur="1000" fill="hold"/>
                                        <p:tgtEl>
                                          <p:spTgt spid="279"/>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280"/>
                                        </p:tgtEl>
                                        <p:attrNameLst>
                                          <p:attrName>style.visibility</p:attrName>
                                        </p:attrNameLst>
                                      </p:cBhvr>
                                      <p:to>
                                        <p:strVal val="visible"/>
                                      </p:to>
                                    </p:set>
                                    <p:animEffect transition="in" filter="fade">
                                      <p:cBhvr>
                                        <p:cTn id="116" dur="1000"/>
                                        <p:tgtEl>
                                          <p:spTgt spid="280"/>
                                        </p:tgtEl>
                                      </p:cBhvr>
                                    </p:animEffect>
                                    <p:anim calcmode="lin" valueType="num">
                                      <p:cBhvr>
                                        <p:cTn id="117" dur="1000" fill="hold"/>
                                        <p:tgtEl>
                                          <p:spTgt spid="280"/>
                                        </p:tgtEl>
                                        <p:attrNameLst>
                                          <p:attrName>ppt_x</p:attrName>
                                        </p:attrNameLst>
                                      </p:cBhvr>
                                      <p:tavLst>
                                        <p:tav tm="0">
                                          <p:val>
                                            <p:strVal val="#ppt_x"/>
                                          </p:val>
                                        </p:tav>
                                        <p:tav tm="100000">
                                          <p:val>
                                            <p:strVal val="#ppt_x"/>
                                          </p:val>
                                        </p:tav>
                                      </p:tavLst>
                                    </p:anim>
                                    <p:anim calcmode="lin" valueType="num">
                                      <p:cBhvr>
                                        <p:cTn id="118" dur="1000" fill="hold"/>
                                        <p:tgtEl>
                                          <p:spTgt spid="280"/>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283"/>
                                        </p:tgtEl>
                                        <p:attrNameLst>
                                          <p:attrName>style.visibility</p:attrName>
                                        </p:attrNameLst>
                                      </p:cBhvr>
                                      <p:to>
                                        <p:strVal val="visible"/>
                                      </p:to>
                                    </p:set>
                                    <p:animEffect transition="in" filter="fade">
                                      <p:cBhvr>
                                        <p:cTn id="121" dur="1000"/>
                                        <p:tgtEl>
                                          <p:spTgt spid="283"/>
                                        </p:tgtEl>
                                      </p:cBhvr>
                                    </p:animEffect>
                                    <p:anim calcmode="lin" valueType="num">
                                      <p:cBhvr>
                                        <p:cTn id="122" dur="1000" fill="hold"/>
                                        <p:tgtEl>
                                          <p:spTgt spid="283"/>
                                        </p:tgtEl>
                                        <p:attrNameLst>
                                          <p:attrName>ppt_x</p:attrName>
                                        </p:attrNameLst>
                                      </p:cBhvr>
                                      <p:tavLst>
                                        <p:tav tm="0">
                                          <p:val>
                                            <p:strVal val="#ppt_x"/>
                                          </p:val>
                                        </p:tav>
                                        <p:tav tm="100000">
                                          <p:val>
                                            <p:strVal val="#ppt_x"/>
                                          </p:val>
                                        </p:tav>
                                      </p:tavLst>
                                    </p:anim>
                                    <p:anim calcmode="lin" valueType="num">
                                      <p:cBhvr>
                                        <p:cTn id="123" dur="1000" fill="hold"/>
                                        <p:tgtEl>
                                          <p:spTgt spid="283"/>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284"/>
                                        </p:tgtEl>
                                        <p:attrNameLst>
                                          <p:attrName>style.visibility</p:attrName>
                                        </p:attrNameLst>
                                      </p:cBhvr>
                                      <p:to>
                                        <p:strVal val="visible"/>
                                      </p:to>
                                    </p:set>
                                    <p:animEffect transition="in" filter="fade">
                                      <p:cBhvr>
                                        <p:cTn id="126" dur="1000"/>
                                        <p:tgtEl>
                                          <p:spTgt spid="284"/>
                                        </p:tgtEl>
                                      </p:cBhvr>
                                    </p:animEffect>
                                    <p:anim calcmode="lin" valueType="num">
                                      <p:cBhvr>
                                        <p:cTn id="127" dur="1000" fill="hold"/>
                                        <p:tgtEl>
                                          <p:spTgt spid="284"/>
                                        </p:tgtEl>
                                        <p:attrNameLst>
                                          <p:attrName>ppt_x</p:attrName>
                                        </p:attrNameLst>
                                      </p:cBhvr>
                                      <p:tavLst>
                                        <p:tav tm="0">
                                          <p:val>
                                            <p:strVal val="#ppt_x"/>
                                          </p:val>
                                        </p:tav>
                                        <p:tav tm="100000">
                                          <p:val>
                                            <p:strVal val="#ppt_x"/>
                                          </p:val>
                                        </p:tav>
                                      </p:tavLst>
                                    </p:anim>
                                    <p:anim calcmode="lin" valueType="num">
                                      <p:cBhvr>
                                        <p:cTn id="128" dur="1000" fill="hold"/>
                                        <p:tgtEl>
                                          <p:spTgt spid="284"/>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287"/>
                                        </p:tgtEl>
                                        <p:attrNameLst>
                                          <p:attrName>style.visibility</p:attrName>
                                        </p:attrNameLst>
                                      </p:cBhvr>
                                      <p:to>
                                        <p:strVal val="visible"/>
                                      </p:to>
                                    </p:set>
                                    <p:animEffect transition="in" filter="fade">
                                      <p:cBhvr>
                                        <p:cTn id="131" dur="1000"/>
                                        <p:tgtEl>
                                          <p:spTgt spid="287"/>
                                        </p:tgtEl>
                                      </p:cBhvr>
                                    </p:animEffect>
                                    <p:anim calcmode="lin" valueType="num">
                                      <p:cBhvr>
                                        <p:cTn id="132" dur="1000" fill="hold"/>
                                        <p:tgtEl>
                                          <p:spTgt spid="287"/>
                                        </p:tgtEl>
                                        <p:attrNameLst>
                                          <p:attrName>ppt_x</p:attrName>
                                        </p:attrNameLst>
                                      </p:cBhvr>
                                      <p:tavLst>
                                        <p:tav tm="0">
                                          <p:val>
                                            <p:strVal val="#ppt_x"/>
                                          </p:val>
                                        </p:tav>
                                        <p:tav tm="100000">
                                          <p:val>
                                            <p:strVal val="#ppt_x"/>
                                          </p:val>
                                        </p:tav>
                                      </p:tavLst>
                                    </p:anim>
                                    <p:anim calcmode="lin" valueType="num">
                                      <p:cBhvr>
                                        <p:cTn id="133" dur="1000" fill="hold"/>
                                        <p:tgtEl>
                                          <p:spTgt spid="287"/>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290"/>
                                        </p:tgtEl>
                                        <p:attrNameLst>
                                          <p:attrName>style.visibility</p:attrName>
                                        </p:attrNameLst>
                                      </p:cBhvr>
                                      <p:to>
                                        <p:strVal val="visible"/>
                                      </p:to>
                                    </p:set>
                                    <p:animEffect transition="in" filter="fade">
                                      <p:cBhvr>
                                        <p:cTn id="136" dur="1000"/>
                                        <p:tgtEl>
                                          <p:spTgt spid="290"/>
                                        </p:tgtEl>
                                      </p:cBhvr>
                                    </p:animEffect>
                                    <p:anim calcmode="lin" valueType="num">
                                      <p:cBhvr>
                                        <p:cTn id="137" dur="1000" fill="hold"/>
                                        <p:tgtEl>
                                          <p:spTgt spid="290"/>
                                        </p:tgtEl>
                                        <p:attrNameLst>
                                          <p:attrName>ppt_x</p:attrName>
                                        </p:attrNameLst>
                                      </p:cBhvr>
                                      <p:tavLst>
                                        <p:tav tm="0">
                                          <p:val>
                                            <p:strVal val="#ppt_x"/>
                                          </p:val>
                                        </p:tav>
                                        <p:tav tm="100000">
                                          <p:val>
                                            <p:strVal val="#ppt_x"/>
                                          </p:val>
                                        </p:tav>
                                      </p:tavLst>
                                    </p:anim>
                                    <p:anim calcmode="lin" valueType="num">
                                      <p:cBhvr>
                                        <p:cTn id="138" dur="1000" fill="hold"/>
                                        <p:tgtEl>
                                          <p:spTgt spid="290"/>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291"/>
                                        </p:tgtEl>
                                        <p:attrNameLst>
                                          <p:attrName>style.visibility</p:attrName>
                                        </p:attrNameLst>
                                      </p:cBhvr>
                                      <p:to>
                                        <p:strVal val="visible"/>
                                      </p:to>
                                    </p:set>
                                    <p:animEffect transition="in" filter="fade">
                                      <p:cBhvr>
                                        <p:cTn id="141" dur="1000"/>
                                        <p:tgtEl>
                                          <p:spTgt spid="291"/>
                                        </p:tgtEl>
                                      </p:cBhvr>
                                    </p:animEffect>
                                    <p:anim calcmode="lin" valueType="num">
                                      <p:cBhvr>
                                        <p:cTn id="142" dur="1000" fill="hold"/>
                                        <p:tgtEl>
                                          <p:spTgt spid="291"/>
                                        </p:tgtEl>
                                        <p:attrNameLst>
                                          <p:attrName>ppt_x</p:attrName>
                                        </p:attrNameLst>
                                      </p:cBhvr>
                                      <p:tavLst>
                                        <p:tav tm="0">
                                          <p:val>
                                            <p:strVal val="#ppt_x"/>
                                          </p:val>
                                        </p:tav>
                                        <p:tav tm="100000">
                                          <p:val>
                                            <p:strVal val="#ppt_x"/>
                                          </p:val>
                                        </p:tav>
                                      </p:tavLst>
                                    </p:anim>
                                    <p:anim calcmode="lin" valueType="num">
                                      <p:cBhvr>
                                        <p:cTn id="143" dur="1000" fill="hold"/>
                                        <p:tgtEl>
                                          <p:spTgt spid="291"/>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0"/>
                                  </p:stCondLst>
                                  <p:childTnLst>
                                    <p:set>
                                      <p:cBhvr>
                                        <p:cTn id="145" dur="1" fill="hold">
                                          <p:stCondLst>
                                            <p:cond delay="0"/>
                                          </p:stCondLst>
                                        </p:cTn>
                                        <p:tgtEl>
                                          <p:spTgt spid="294"/>
                                        </p:tgtEl>
                                        <p:attrNameLst>
                                          <p:attrName>style.visibility</p:attrName>
                                        </p:attrNameLst>
                                      </p:cBhvr>
                                      <p:to>
                                        <p:strVal val="visible"/>
                                      </p:to>
                                    </p:set>
                                    <p:animEffect transition="in" filter="fade">
                                      <p:cBhvr>
                                        <p:cTn id="146" dur="1000"/>
                                        <p:tgtEl>
                                          <p:spTgt spid="294"/>
                                        </p:tgtEl>
                                      </p:cBhvr>
                                    </p:animEffect>
                                    <p:anim calcmode="lin" valueType="num">
                                      <p:cBhvr>
                                        <p:cTn id="147" dur="1000" fill="hold"/>
                                        <p:tgtEl>
                                          <p:spTgt spid="294"/>
                                        </p:tgtEl>
                                        <p:attrNameLst>
                                          <p:attrName>ppt_x</p:attrName>
                                        </p:attrNameLst>
                                      </p:cBhvr>
                                      <p:tavLst>
                                        <p:tav tm="0">
                                          <p:val>
                                            <p:strVal val="#ppt_x"/>
                                          </p:val>
                                        </p:tav>
                                        <p:tav tm="100000">
                                          <p:val>
                                            <p:strVal val="#ppt_x"/>
                                          </p:val>
                                        </p:tav>
                                      </p:tavLst>
                                    </p:anim>
                                    <p:anim calcmode="lin" valueType="num">
                                      <p:cBhvr>
                                        <p:cTn id="148" dur="1000" fill="hold"/>
                                        <p:tgtEl>
                                          <p:spTgt spid="294"/>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297"/>
                                        </p:tgtEl>
                                        <p:attrNameLst>
                                          <p:attrName>style.visibility</p:attrName>
                                        </p:attrNameLst>
                                      </p:cBhvr>
                                      <p:to>
                                        <p:strVal val="visible"/>
                                      </p:to>
                                    </p:set>
                                    <p:animEffect transition="in" filter="fade">
                                      <p:cBhvr>
                                        <p:cTn id="151" dur="1000"/>
                                        <p:tgtEl>
                                          <p:spTgt spid="297"/>
                                        </p:tgtEl>
                                      </p:cBhvr>
                                    </p:animEffect>
                                    <p:anim calcmode="lin" valueType="num">
                                      <p:cBhvr>
                                        <p:cTn id="152" dur="1000" fill="hold"/>
                                        <p:tgtEl>
                                          <p:spTgt spid="297"/>
                                        </p:tgtEl>
                                        <p:attrNameLst>
                                          <p:attrName>ppt_x</p:attrName>
                                        </p:attrNameLst>
                                      </p:cBhvr>
                                      <p:tavLst>
                                        <p:tav tm="0">
                                          <p:val>
                                            <p:strVal val="#ppt_x"/>
                                          </p:val>
                                        </p:tav>
                                        <p:tav tm="100000">
                                          <p:val>
                                            <p:strVal val="#ppt_x"/>
                                          </p:val>
                                        </p:tav>
                                      </p:tavLst>
                                    </p:anim>
                                    <p:anim calcmode="lin" valueType="num">
                                      <p:cBhvr>
                                        <p:cTn id="153" dur="1000" fill="hold"/>
                                        <p:tgtEl>
                                          <p:spTgt spid="297"/>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300"/>
                                        </p:tgtEl>
                                        <p:attrNameLst>
                                          <p:attrName>style.visibility</p:attrName>
                                        </p:attrNameLst>
                                      </p:cBhvr>
                                      <p:to>
                                        <p:strVal val="visible"/>
                                      </p:to>
                                    </p:set>
                                    <p:animEffect transition="in" filter="fade">
                                      <p:cBhvr>
                                        <p:cTn id="156" dur="1000"/>
                                        <p:tgtEl>
                                          <p:spTgt spid="300"/>
                                        </p:tgtEl>
                                      </p:cBhvr>
                                    </p:animEffect>
                                    <p:anim calcmode="lin" valueType="num">
                                      <p:cBhvr>
                                        <p:cTn id="157" dur="1000" fill="hold"/>
                                        <p:tgtEl>
                                          <p:spTgt spid="300"/>
                                        </p:tgtEl>
                                        <p:attrNameLst>
                                          <p:attrName>ppt_x</p:attrName>
                                        </p:attrNameLst>
                                      </p:cBhvr>
                                      <p:tavLst>
                                        <p:tav tm="0">
                                          <p:val>
                                            <p:strVal val="#ppt_x"/>
                                          </p:val>
                                        </p:tav>
                                        <p:tav tm="100000">
                                          <p:val>
                                            <p:strVal val="#ppt_x"/>
                                          </p:val>
                                        </p:tav>
                                      </p:tavLst>
                                    </p:anim>
                                    <p:anim calcmode="lin" valueType="num">
                                      <p:cBhvr>
                                        <p:cTn id="158" dur="1000" fill="hold"/>
                                        <p:tgtEl>
                                          <p:spTgt spid="300"/>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303"/>
                                        </p:tgtEl>
                                        <p:attrNameLst>
                                          <p:attrName>style.visibility</p:attrName>
                                        </p:attrNameLst>
                                      </p:cBhvr>
                                      <p:to>
                                        <p:strVal val="visible"/>
                                      </p:to>
                                    </p:set>
                                    <p:animEffect transition="in" filter="fade">
                                      <p:cBhvr>
                                        <p:cTn id="161" dur="1000"/>
                                        <p:tgtEl>
                                          <p:spTgt spid="303"/>
                                        </p:tgtEl>
                                      </p:cBhvr>
                                    </p:animEffect>
                                    <p:anim calcmode="lin" valueType="num">
                                      <p:cBhvr>
                                        <p:cTn id="162" dur="1000" fill="hold"/>
                                        <p:tgtEl>
                                          <p:spTgt spid="303"/>
                                        </p:tgtEl>
                                        <p:attrNameLst>
                                          <p:attrName>ppt_x</p:attrName>
                                        </p:attrNameLst>
                                      </p:cBhvr>
                                      <p:tavLst>
                                        <p:tav tm="0">
                                          <p:val>
                                            <p:strVal val="#ppt_x"/>
                                          </p:val>
                                        </p:tav>
                                        <p:tav tm="100000">
                                          <p:val>
                                            <p:strVal val="#ppt_x"/>
                                          </p:val>
                                        </p:tav>
                                      </p:tavLst>
                                    </p:anim>
                                    <p:anim calcmode="lin" valueType="num">
                                      <p:cBhvr>
                                        <p:cTn id="163" dur="1000" fill="hold"/>
                                        <p:tgtEl>
                                          <p:spTgt spid="303"/>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306"/>
                                        </p:tgtEl>
                                        <p:attrNameLst>
                                          <p:attrName>style.visibility</p:attrName>
                                        </p:attrNameLst>
                                      </p:cBhvr>
                                      <p:to>
                                        <p:strVal val="visible"/>
                                      </p:to>
                                    </p:set>
                                    <p:animEffect transition="in" filter="fade">
                                      <p:cBhvr>
                                        <p:cTn id="166" dur="1000"/>
                                        <p:tgtEl>
                                          <p:spTgt spid="306"/>
                                        </p:tgtEl>
                                      </p:cBhvr>
                                    </p:animEffect>
                                    <p:anim calcmode="lin" valueType="num">
                                      <p:cBhvr>
                                        <p:cTn id="167" dur="1000" fill="hold"/>
                                        <p:tgtEl>
                                          <p:spTgt spid="306"/>
                                        </p:tgtEl>
                                        <p:attrNameLst>
                                          <p:attrName>ppt_x</p:attrName>
                                        </p:attrNameLst>
                                      </p:cBhvr>
                                      <p:tavLst>
                                        <p:tav tm="0">
                                          <p:val>
                                            <p:strVal val="#ppt_x"/>
                                          </p:val>
                                        </p:tav>
                                        <p:tav tm="100000">
                                          <p:val>
                                            <p:strVal val="#ppt_x"/>
                                          </p:val>
                                        </p:tav>
                                      </p:tavLst>
                                    </p:anim>
                                    <p:anim calcmode="lin" valueType="num">
                                      <p:cBhvr>
                                        <p:cTn id="168" dur="1000" fill="hold"/>
                                        <p:tgtEl>
                                          <p:spTgt spid="306"/>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0"/>
                                  </p:stCondLst>
                                  <p:childTnLst>
                                    <p:set>
                                      <p:cBhvr>
                                        <p:cTn id="170" dur="1" fill="hold">
                                          <p:stCondLst>
                                            <p:cond delay="0"/>
                                          </p:stCondLst>
                                        </p:cTn>
                                        <p:tgtEl>
                                          <p:spTgt spid="309"/>
                                        </p:tgtEl>
                                        <p:attrNameLst>
                                          <p:attrName>style.visibility</p:attrName>
                                        </p:attrNameLst>
                                      </p:cBhvr>
                                      <p:to>
                                        <p:strVal val="visible"/>
                                      </p:to>
                                    </p:set>
                                    <p:animEffect transition="in" filter="fade">
                                      <p:cBhvr>
                                        <p:cTn id="171" dur="1000"/>
                                        <p:tgtEl>
                                          <p:spTgt spid="309"/>
                                        </p:tgtEl>
                                      </p:cBhvr>
                                    </p:animEffect>
                                    <p:anim calcmode="lin" valueType="num">
                                      <p:cBhvr>
                                        <p:cTn id="172" dur="1000" fill="hold"/>
                                        <p:tgtEl>
                                          <p:spTgt spid="309"/>
                                        </p:tgtEl>
                                        <p:attrNameLst>
                                          <p:attrName>ppt_x</p:attrName>
                                        </p:attrNameLst>
                                      </p:cBhvr>
                                      <p:tavLst>
                                        <p:tav tm="0">
                                          <p:val>
                                            <p:strVal val="#ppt_x"/>
                                          </p:val>
                                        </p:tav>
                                        <p:tav tm="100000">
                                          <p:val>
                                            <p:strVal val="#ppt_x"/>
                                          </p:val>
                                        </p:tav>
                                      </p:tavLst>
                                    </p:anim>
                                    <p:anim calcmode="lin" valueType="num">
                                      <p:cBhvr>
                                        <p:cTn id="173" dur="1000" fill="hold"/>
                                        <p:tgtEl>
                                          <p:spTgt spid="309"/>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0"/>
                                  </p:stCondLst>
                                  <p:childTnLst>
                                    <p:set>
                                      <p:cBhvr>
                                        <p:cTn id="175" dur="1" fill="hold">
                                          <p:stCondLst>
                                            <p:cond delay="0"/>
                                          </p:stCondLst>
                                        </p:cTn>
                                        <p:tgtEl>
                                          <p:spTgt spid="312"/>
                                        </p:tgtEl>
                                        <p:attrNameLst>
                                          <p:attrName>style.visibility</p:attrName>
                                        </p:attrNameLst>
                                      </p:cBhvr>
                                      <p:to>
                                        <p:strVal val="visible"/>
                                      </p:to>
                                    </p:set>
                                    <p:animEffect transition="in" filter="fade">
                                      <p:cBhvr>
                                        <p:cTn id="176" dur="1000"/>
                                        <p:tgtEl>
                                          <p:spTgt spid="312"/>
                                        </p:tgtEl>
                                      </p:cBhvr>
                                    </p:animEffect>
                                    <p:anim calcmode="lin" valueType="num">
                                      <p:cBhvr>
                                        <p:cTn id="177" dur="1000" fill="hold"/>
                                        <p:tgtEl>
                                          <p:spTgt spid="312"/>
                                        </p:tgtEl>
                                        <p:attrNameLst>
                                          <p:attrName>ppt_x</p:attrName>
                                        </p:attrNameLst>
                                      </p:cBhvr>
                                      <p:tavLst>
                                        <p:tav tm="0">
                                          <p:val>
                                            <p:strVal val="#ppt_x"/>
                                          </p:val>
                                        </p:tav>
                                        <p:tav tm="100000">
                                          <p:val>
                                            <p:strVal val="#ppt_x"/>
                                          </p:val>
                                        </p:tav>
                                      </p:tavLst>
                                    </p:anim>
                                    <p:anim calcmode="lin" valueType="num">
                                      <p:cBhvr>
                                        <p:cTn id="178" dur="1000" fill="hold"/>
                                        <p:tgtEl>
                                          <p:spTgt spid="312"/>
                                        </p:tgtEl>
                                        <p:attrNameLst>
                                          <p:attrName>ppt_y</p:attrName>
                                        </p:attrNameLst>
                                      </p:cBhvr>
                                      <p:tavLst>
                                        <p:tav tm="0">
                                          <p:val>
                                            <p:strVal val="#ppt_y+.1"/>
                                          </p:val>
                                        </p:tav>
                                        <p:tav tm="100000">
                                          <p:val>
                                            <p:strVal val="#ppt_y"/>
                                          </p:val>
                                        </p:tav>
                                      </p:tavLst>
                                    </p:anim>
                                  </p:childTnLst>
                                </p:cTn>
                              </p:par>
                              <p:par>
                                <p:cTn id="179" presetID="42" presetClass="entr" presetSubtype="0" fill="hold" nodeType="withEffect">
                                  <p:stCondLst>
                                    <p:cond delay="0"/>
                                  </p:stCondLst>
                                  <p:childTnLst>
                                    <p:set>
                                      <p:cBhvr>
                                        <p:cTn id="180" dur="1" fill="hold">
                                          <p:stCondLst>
                                            <p:cond delay="0"/>
                                          </p:stCondLst>
                                        </p:cTn>
                                        <p:tgtEl>
                                          <p:spTgt spid="315"/>
                                        </p:tgtEl>
                                        <p:attrNameLst>
                                          <p:attrName>style.visibility</p:attrName>
                                        </p:attrNameLst>
                                      </p:cBhvr>
                                      <p:to>
                                        <p:strVal val="visible"/>
                                      </p:to>
                                    </p:set>
                                    <p:animEffect transition="in" filter="fade">
                                      <p:cBhvr>
                                        <p:cTn id="181" dur="1000"/>
                                        <p:tgtEl>
                                          <p:spTgt spid="315"/>
                                        </p:tgtEl>
                                      </p:cBhvr>
                                    </p:animEffect>
                                    <p:anim calcmode="lin" valueType="num">
                                      <p:cBhvr>
                                        <p:cTn id="182" dur="1000" fill="hold"/>
                                        <p:tgtEl>
                                          <p:spTgt spid="315"/>
                                        </p:tgtEl>
                                        <p:attrNameLst>
                                          <p:attrName>ppt_x</p:attrName>
                                        </p:attrNameLst>
                                      </p:cBhvr>
                                      <p:tavLst>
                                        <p:tav tm="0">
                                          <p:val>
                                            <p:strVal val="#ppt_x"/>
                                          </p:val>
                                        </p:tav>
                                        <p:tav tm="100000">
                                          <p:val>
                                            <p:strVal val="#ppt_x"/>
                                          </p:val>
                                        </p:tav>
                                      </p:tavLst>
                                    </p:anim>
                                    <p:anim calcmode="lin" valueType="num">
                                      <p:cBhvr>
                                        <p:cTn id="183" dur="1000" fill="hold"/>
                                        <p:tgtEl>
                                          <p:spTgt spid="315"/>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318"/>
                                        </p:tgtEl>
                                        <p:attrNameLst>
                                          <p:attrName>style.visibility</p:attrName>
                                        </p:attrNameLst>
                                      </p:cBhvr>
                                      <p:to>
                                        <p:strVal val="visible"/>
                                      </p:to>
                                    </p:set>
                                    <p:animEffect transition="in" filter="fade">
                                      <p:cBhvr>
                                        <p:cTn id="186" dur="1000"/>
                                        <p:tgtEl>
                                          <p:spTgt spid="318"/>
                                        </p:tgtEl>
                                      </p:cBhvr>
                                    </p:animEffect>
                                    <p:anim calcmode="lin" valueType="num">
                                      <p:cBhvr>
                                        <p:cTn id="187" dur="1000" fill="hold"/>
                                        <p:tgtEl>
                                          <p:spTgt spid="318"/>
                                        </p:tgtEl>
                                        <p:attrNameLst>
                                          <p:attrName>ppt_x</p:attrName>
                                        </p:attrNameLst>
                                      </p:cBhvr>
                                      <p:tavLst>
                                        <p:tav tm="0">
                                          <p:val>
                                            <p:strVal val="#ppt_x"/>
                                          </p:val>
                                        </p:tav>
                                        <p:tav tm="100000">
                                          <p:val>
                                            <p:strVal val="#ppt_x"/>
                                          </p:val>
                                        </p:tav>
                                      </p:tavLst>
                                    </p:anim>
                                    <p:anim calcmode="lin" valueType="num">
                                      <p:cBhvr>
                                        <p:cTn id="188" dur="1000" fill="hold"/>
                                        <p:tgtEl>
                                          <p:spTgt spid="318"/>
                                        </p:tgtEl>
                                        <p:attrNameLst>
                                          <p:attrName>ppt_y</p:attrName>
                                        </p:attrNameLst>
                                      </p:cBhvr>
                                      <p:tavLst>
                                        <p:tav tm="0">
                                          <p:val>
                                            <p:strVal val="#ppt_y+.1"/>
                                          </p:val>
                                        </p:tav>
                                        <p:tav tm="100000">
                                          <p:val>
                                            <p:strVal val="#ppt_y"/>
                                          </p:val>
                                        </p:tav>
                                      </p:tavLst>
                                    </p:anim>
                                  </p:childTnLst>
                                </p:cTn>
                              </p:par>
                              <p:par>
                                <p:cTn id="189" presetID="42" presetClass="entr" presetSubtype="0" fill="hold" nodeType="withEffect">
                                  <p:stCondLst>
                                    <p:cond delay="0"/>
                                  </p:stCondLst>
                                  <p:childTnLst>
                                    <p:set>
                                      <p:cBhvr>
                                        <p:cTn id="190" dur="1" fill="hold">
                                          <p:stCondLst>
                                            <p:cond delay="0"/>
                                          </p:stCondLst>
                                        </p:cTn>
                                        <p:tgtEl>
                                          <p:spTgt spid="319"/>
                                        </p:tgtEl>
                                        <p:attrNameLst>
                                          <p:attrName>style.visibility</p:attrName>
                                        </p:attrNameLst>
                                      </p:cBhvr>
                                      <p:to>
                                        <p:strVal val="visible"/>
                                      </p:to>
                                    </p:set>
                                    <p:animEffect transition="in" filter="fade">
                                      <p:cBhvr>
                                        <p:cTn id="191" dur="1000"/>
                                        <p:tgtEl>
                                          <p:spTgt spid="319"/>
                                        </p:tgtEl>
                                      </p:cBhvr>
                                    </p:animEffect>
                                    <p:anim calcmode="lin" valueType="num">
                                      <p:cBhvr>
                                        <p:cTn id="192" dur="1000" fill="hold"/>
                                        <p:tgtEl>
                                          <p:spTgt spid="319"/>
                                        </p:tgtEl>
                                        <p:attrNameLst>
                                          <p:attrName>ppt_x</p:attrName>
                                        </p:attrNameLst>
                                      </p:cBhvr>
                                      <p:tavLst>
                                        <p:tav tm="0">
                                          <p:val>
                                            <p:strVal val="#ppt_x"/>
                                          </p:val>
                                        </p:tav>
                                        <p:tav tm="100000">
                                          <p:val>
                                            <p:strVal val="#ppt_x"/>
                                          </p:val>
                                        </p:tav>
                                      </p:tavLst>
                                    </p:anim>
                                    <p:anim calcmode="lin" valueType="num">
                                      <p:cBhvr>
                                        <p:cTn id="193" dur="1000" fill="hold"/>
                                        <p:tgtEl>
                                          <p:spTgt spid="319"/>
                                        </p:tgtEl>
                                        <p:attrNameLst>
                                          <p:attrName>ppt_y</p:attrName>
                                        </p:attrNameLst>
                                      </p:cBhvr>
                                      <p:tavLst>
                                        <p:tav tm="0">
                                          <p:val>
                                            <p:strVal val="#ppt_y+.1"/>
                                          </p:val>
                                        </p:tav>
                                        <p:tav tm="100000">
                                          <p:val>
                                            <p:strVal val="#ppt_y"/>
                                          </p:val>
                                        </p:tav>
                                      </p:tavLst>
                                    </p:anim>
                                  </p:childTnLst>
                                </p:cTn>
                              </p:par>
                              <p:par>
                                <p:cTn id="194" presetID="42" presetClass="entr" presetSubtype="0" fill="hold" nodeType="withEffect">
                                  <p:stCondLst>
                                    <p:cond delay="0"/>
                                  </p:stCondLst>
                                  <p:childTnLst>
                                    <p:set>
                                      <p:cBhvr>
                                        <p:cTn id="195" dur="1" fill="hold">
                                          <p:stCondLst>
                                            <p:cond delay="0"/>
                                          </p:stCondLst>
                                        </p:cTn>
                                        <p:tgtEl>
                                          <p:spTgt spid="322"/>
                                        </p:tgtEl>
                                        <p:attrNameLst>
                                          <p:attrName>style.visibility</p:attrName>
                                        </p:attrNameLst>
                                      </p:cBhvr>
                                      <p:to>
                                        <p:strVal val="visible"/>
                                      </p:to>
                                    </p:set>
                                    <p:animEffect transition="in" filter="fade">
                                      <p:cBhvr>
                                        <p:cTn id="196" dur="1000"/>
                                        <p:tgtEl>
                                          <p:spTgt spid="322"/>
                                        </p:tgtEl>
                                      </p:cBhvr>
                                    </p:animEffect>
                                    <p:anim calcmode="lin" valueType="num">
                                      <p:cBhvr>
                                        <p:cTn id="197" dur="1000" fill="hold"/>
                                        <p:tgtEl>
                                          <p:spTgt spid="322"/>
                                        </p:tgtEl>
                                        <p:attrNameLst>
                                          <p:attrName>ppt_x</p:attrName>
                                        </p:attrNameLst>
                                      </p:cBhvr>
                                      <p:tavLst>
                                        <p:tav tm="0">
                                          <p:val>
                                            <p:strVal val="#ppt_x"/>
                                          </p:val>
                                        </p:tav>
                                        <p:tav tm="100000">
                                          <p:val>
                                            <p:strVal val="#ppt_x"/>
                                          </p:val>
                                        </p:tav>
                                      </p:tavLst>
                                    </p:anim>
                                    <p:anim calcmode="lin" valueType="num">
                                      <p:cBhvr>
                                        <p:cTn id="198" dur="1000" fill="hold"/>
                                        <p:tgtEl>
                                          <p:spTgt spid="322"/>
                                        </p:tgtEl>
                                        <p:attrNameLst>
                                          <p:attrName>ppt_y</p:attrName>
                                        </p:attrNameLst>
                                      </p:cBhvr>
                                      <p:tavLst>
                                        <p:tav tm="0">
                                          <p:val>
                                            <p:strVal val="#ppt_y+.1"/>
                                          </p:val>
                                        </p:tav>
                                        <p:tav tm="100000">
                                          <p:val>
                                            <p:strVal val="#ppt_y"/>
                                          </p:val>
                                        </p:tav>
                                      </p:tavLst>
                                    </p:anim>
                                  </p:childTnLst>
                                </p:cTn>
                              </p:par>
                              <p:par>
                                <p:cTn id="199" presetID="42" presetClass="entr" presetSubtype="0" fill="hold" nodeType="withEffect">
                                  <p:stCondLst>
                                    <p:cond delay="0"/>
                                  </p:stCondLst>
                                  <p:childTnLst>
                                    <p:set>
                                      <p:cBhvr>
                                        <p:cTn id="200" dur="1" fill="hold">
                                          <p:stCondLst>
                                            <p:cond delay="0"/>
                                          </p:stCondLst>
                                        </p:cTn>
                                        <p:tgtEl>
                                          <p:spTgt spid="325"/>
                                        </p:tgtEl>
                                        <p:attrNameLst>
                                          <p:attrName>style.visibility</p:attrName>
                                        </p:attrNameLst>
                                      </p:cBhvr>
                                      <p:to>
                                        <p:strVal val="visible"/>
                                      </p:to>
                                    </p:set>
                                    <p:animEffect transition="in" filter="fade">
                                      <p:cBhvr>
                                        <p:cTn id="201" dur="1000"/>
                                        <p:tgtEl>
                                          <p:spTgt spid="325"/>
                                        </p:tgtEl>
                                      </p:cBhvr>
                                    </p:animEffect>
                                    <p:anim calcmode="lin" valueType="num">
                                      <p:cBhvr>
                                        <p:cTn id="202" dur="1000" fill="hold"/>
                                        <p:tgtEl>
                                          <p:spTgt spid="325"/>
                                        </p:tgtEl>
                                        <p:attrNameLst>
                                          <p:attrName>ppt_x</p:attrName>
                                        </p:attrNameLst>
                                      </p:cBhvr>
                                      <p:tavLst>
                                        <p:tav tm="0">
                                          <p:val>
                                            <p:strVal val="#ppt_x"/>
                                          </p:val>
                                        </p:tav>
                                        <p:tav tm="100000">
                                          <p:val>
                                            <p:strVal val="#ppt_x"/>
                                          </p:val>
                                        </p:tav>
                                      </p:tavLst>
                                    </p:anim>
                                    <p:anim calcmode="lin" valueType="num">
                                      <p:cBhvr>
                                        <p:cTn id="203" dur="1000" fill="hold"/>
                                        <p:tgtEl>
                                          <p:spTgt spid="325"/>
                                        </p:tgtEl>
                                        <p:attrNameLst>
                                          <p:attrName>ppt_y</p:attrName>
                                        </p:attrNameLst>
                                      </p:cBhvr>
                                      <p:tavLst>
                                        <p:tav tm="0">
                                          <p:val>
                                            <p:strVal val="#ppt_y+.1"/>
                                          </p:val>
                                        </p:tav>
                                        <p:tav tm="100000">
                                          <p:val>
                                            <p:strVal val="#ppt_y"/>
                                          </p:val>
                                        </p:tav>
                                      </p:tavLst>
                                    </p:anim>
                                  </p:childTnLst>
                                </p:cTn>
                              </p:par>
                              <p:par>
                                <p:cTn id="204" presetID="42" presetClass="entr" presetSubtype="0" fill="hold" nodeType="withEffect">
                                  <p:stCondLst>
                                    <p:cond delay="0"/>
                                  </p:stCondLst>
                                  <p:childTnLst>
                                    <p:set>
                                      <p:cBhvr>
                                        <p:cTn id="205" dur="1" fill="hold">
                                          <p:stCondLst>
                                            <p:cond delay="0"/>
                                          </p:stCondLst>
                                        </p:cTn>
                                        <p:tgtEl>
                                          <p:spTgt spid="348"/>
                                        </p:tgtEl>
                                        <p:attrNameLst>
                                          <p:attrName>style.visibility</p:attrName>
                                        </p:attrNameLst>
                                      </p:cBhvr>
                                      <p:to>
                                        <p:strVal val="visible"/>
                                      </p:to>
                                    </p:set>
                                    <p:animEffect transition="in" filter="fade">
                                      <p:cBhvr>
                                        <p:cTn id="206" dur="1000"/>
                                        <p:tgtEl>
                                          <p:spTgt spid="348"/>
                                        </p:tgtEl>
                                      </p:cBhvr>
                                    </p:animEffect>
                                    <p:anim calcmode="lin" valueType="num">
                                      <p:cBhvr>
                                        <p:cTn id="207" dur="1000" fill="hold"/>
                                        <p:tgtEl>
                                          <p:spTgt spid="348"/>
                                        </p:tgtEl>
                                        <p:attrNameLst>
                                          <p:attrName>ppt_x</p:attrName>
                                        </p:attrNameLst>
                                      </p:cBhvr>
                                      <p:tavLst>
                                        <p:tav tm="0">
                                          <p:val>
                                            <p:strVal val="#ppt_x"/>
                                          </p:val>
                                        </p:tav>
                                        <p:tav tm="100000">
                                          <p:val>
                                            <p:strVal val="#ppt_x"/>
                                          </p:val>
                                        </p:tav>
                                      </p:tavLst>
                                    </p:anim>
                                    <p:anim calcmode="lin" valueType="num">
                                      <p:cBhvr>
                                        <p:cTn id="208" dur="1000" fill="hold"/>
                                        <p:tgtEl>
                                          <p:spTgt spid="348"/>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0"/>
                                  </p:stCondLst>
                                  <p:childTnLst>
                                    <p:set>
                                      <p:cBhvr>
                                        <p:cTn id="210" dur="1" fill="hold">
                                          <p:stCondLst>
                                            <p:cond delay="0"/>
                                          </p:stCondLst>
                                        </p:cTn>
                                        <p:tgtEl>
                                          <p:spTgt spid="352"/>
                                        </p:tgtEl>
                                        <p:attrNameLst>
                                          <p:attrName>style.visibility</p:attrName>
                                        </p:attrNameLst>
                                      </p:cBhvr>
                                      <p:to>
                                        <p:strVal val="visible"/>
                                      </p:to>
                                    </p:set>
                                    <p:animEffect transition="in" filter="fade">
                                      <p:cBhvr>
                                        <p:cTn id="211" dur="1000"/>
                                        <p:tgtEl>
                                          <p:spTgt spid="352"/>
                                        </p:tgtEl>
                                      </p:cBhvr>
                                    </p:animEffect>
                                    <p:anim calcmode="lin" valueType="num">
                                      <p:cBhvr>
                                        <p:cTn id="212" dur="1000" fill="hold"/>
                                        <p:tgtEl>
                                          <p:spTgt spid="352"/>
                                        </p:tgtEl>
                                        <p:attrNameLst>
                                          <p:attrName>ppt_x</p:attrName>
                                        </p:attrNameLst>
                                      </p:cBhvr>
                                      <p:tavLst>
                                        <p:tav tm="0">
                                          <p:val>
                                            <p:strVal val="#ppt_x"/>
                                          </p:val>
                                        </p:tav>
                                        <p:tav tm="100000">
                                          <p:val>
                                            <p:strVal val="#ppt_x"/>
                                          </p:val>
                                        </p:tav>
                                      </p:tavLst>
                                    </p:anim>
                                    <p:anim calcmode="lin" valueType="num">
                                      <p:cBhvr>
                                        <p:cTn id="213" dur="1000" fill="hold"/>
                                        <p:tgtEl>
                                          <p:spTgt spid="352"/>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355"/>
                                        </p:tgtEl>
                                        <p:attrNameLst>
                                          <p:attrName>style.visibility</p:attrName>
                                        </p:attrNameLst>
                                      </p:cBhvr>
                                      <p:to>
                                        <p:strVal val="visible"/>
                                      </p:to>
                                    </p:set>
                                    <p:animEffect transition="in" filter="fade">
                                      <p:cBhvr>
                                        <p:cTn id="216" dur="1000"/>
                                        <p:tgtEl>
                                          <p:spTgt spid="355"/>
                                        </p:tgtEl>
                                      </p:cBhvr>
                                    </p:animEffect>
                                    <p:anim calcmode="lin" valueType="num">
                                      <p:cBhvr>
                                        <p:cTn id="217" dur="1000" fill="hold"/>
                                        <p:tgtEl>
                                          <p:spTgt spid="355"/>
                                        </p:tgtEl>
                                        <p:attrNameLst>
                                          <p:attrName>ppt_x</p:attrName>
                                        </p:attrNameLst>
                                      </p:cBhvr>
                                      <p:tavLst>
                                        <p:tav tm="0">
                                          <p:val>
                                            <p:strVal val="#ppt_x"/>
                                          </p:val>
                                        </p:tav>
                                        <p:tav tm="100000">
                                          <p:val>
                                            <p:strVal val="#ppt_x"/>
                                          </p:val>
                                        </p:tav>
                                      </p:tavLst>
                                    </p:anim>
                                    <p:anim calcmode="lin" valueType="num">
                                      <p:cBhvr>
                                        <p:cTn id="218" dur="1000" fill="hold"/>
                                        <p:tgtEl>
                                          <p:spTgt spid="355"/>
                                        </p:tgtEl>
                                        <p:attrNameLst>
                                          <p:attrName>ppt_y</p:attrName>
                                        </p:attrNameLst>
                                      </p:cBhvr>
                                      <p:tavLst>
                                        <p:tav tm="0">
                                          <p:val>
                                            <p:strVal val="#ppt_y+.1"/>
                                          </p:val>
                                        </p:tav>
                                        <p:tav tm="100000">
                                          <p:val>
                                            <p:strVal val="#ppt_y"/>
                                          </p:val>
                                        </p:tav>
                                      </p:tavLst>
                                    </p:anim>
                                  </p:childTnLst>
                                </p:cTn>
                              </p:par>
                              <p:par>
                                <p:cTn id="219" presetID="42" presetClass="entr" presetSubtype="0" fill="hold" nodeType="withEffect">
                                  <p:stCondLst>
                                    <p:cond delay="0"/>
                                  </p:stCondLst>
                                  <p:childTnLst>
                                    <p:set>
                                      <p:cBhvr>
                                        <p:cTn id="220" dur="1" fill="hold">
                                          <p:stCondLst>
                                            <p:cond delay="0"/>
                                          </p:stCondLst>
                                        </p:cTn>
                                        <p:tgtEl>
                                          <p:spTgt spid="356"/>
                                        </p:tgtEl>
                                        <p:attrNameLst>
                                          <p:attrName>style.visibility</p:attrName>
                                        </p:attrNameLst>
                                      </p:cBhvr>
                                      <p:to>
                                        <p:strVal val="visible"/>
                                      </p:to>
                                    </p:set>
                                    <p:animEffect transition="in" filter="fade">
                                      <p:cBhvr>
                                        <p:cTn id="221" dur="1000"/>
                                        <p:tgtEl>
                                          <p:spTgt spid="356"/>
                                        </p:tgtEl>
                                      </p:cBhvr>
                                    </p:animEffect>
                                    <p:anim calcmode="lin" valueType="num">
                                      <p:cBhvr>
                                        <p:cTn id="222" dur="1000" fill="hold"/>
                                        <p:tgtEl>
                                          <p:spTgt spid="356"/>
                                        </p:tgtEl>
                                        <p:attrNameLst>
                                          <p:attrName>ppt_x</p:attrName>
                                        </p:attrNameLst>
                                      </p:cBhvr>
                                      <p:tavLst>
                                        <p:tav tm="0">
                                          <p:val>
                                            <p:strVal val="#ppt_x"/>
                                          </p:val>
                                        </p:tav>
                                        <p:tav tm="100000">
                                          <p:val>
                                            <p:strVal val="#ppt_x"/>
                                          </p:val>
                                        </p:tav>
                                      </p:tavLst>
                                    </p:anim>
                                    <p:anim calcmode="lin" valueType="num">
                                      <p:cBhvr>
                                        <p:cTn id="223" dur="1000" fill="hold"/>
                                        <p:tgtEl>
                                          <p:spTgt spid="356"/>
                                        </p:tgtEl>
                                        <p:attrNameLst>
                                          <p:attrName>ppt_y</p:attrName>
                                        </p:attrNameLst>
                                      </p:cBhvr>
                                      <p:tavLst>
                                        <p:tav tm="0">
                                          <p:val>
                                            <p:strVal val="#ppt_y+.1"/>
                                          </p:val>
                                        </p:tav>
                                        <p:tav tm="100000">
                                          <p:val>
                                            <p:strVal val="#ppt_y"/>
                                          </p:val>
                                        </p:tav>
                                      </p:tavLst>
                                    </p:anim>
                                  </p:childTnLst>
                                </p:cTn>
                              </p:par>
                              <p:par>
                                <p:cTn id="224" presetID="42" presetClass="entr" presetSubtype="0" fill="hold" nodeType="withEffect">
                                  <p:stCondLst>
                                    <p:cond delay="0"/>
                                  </p:stCondLst>
                                  <p:childTnLst>
                                    <p:set>
                                      <p:cBhvr>
                                        <p:cTn id="225" dur="1" fill="hold">
                                          <p:stCondLst>
                                            <p:cond delay="0"/>
                                          </p:stCondLst>
                                        </p:cTn>
                                        <p:tgtEl>
                                          <p:spTgt spid="359"/>
                                        </p:tgtEl>
                                        <p:attrNameLst>
                                          <p:attrName>style.visibility</p:attrName>
                                        </p:attrNameLst>
                                      </p:cBhvr>
                                      <p:to>
                                        <p:strVal val="visible"/>
                                      </p:to>
                                    </p:set>
                                    <p:animEffect transition="in" filter="fade">
                                      <p:cBhvr>
                                        <p:cTn id="226" dur="1000"/>
                                        <p:tgtEl>
                                          <p:spTgt spid="359"/>
                                        </p:tgtEl>
                                      </p:cBhvr>
                                    </p:animEffect>
                                    <p:anim calcmode="lin" valueType="num">
                                      <p:cBhvr>
                                        <p:cTn id="227" dur="1000" fill="hold"/>
                                        <p:tgtEl>
                                          <p:spTgt spid="359"/>
                                        </p:tgtEl>
                                        <p:attrNameLst>
                                          <p:attrName>ppt_x</p:attrName>
                                        </p:attrNameLst>
                                      </p:cBhvr>
                                      <p:tavLst>
                                        <p:tav tm="0">
                                          <p:val>
                                            <p:strVal val="#ppt_x"/>
                                          </p:val>
                                        </p:tav>
                                        <p:tav tm="100000">
                                          <p:val>
                                            <p:strVal val="#ppt_x"/>
                                          </p:val>
                                        </p:tav>
                                      </p:tavLst>
                                    </p:anim>
                                    <p:anim calcmode="lin" valueType="num">
                                      <p:cBhvr>
                                        <p:cTn id="228" dur="1000" fill="hold"/>
                                        <p:tgtEl>
                                          <p:spTgt spid="359"/>
                                        </p:tgtEl>
                                        <p:attrNameLst>
                                          <p:attrName>ppt_y</p:attrName>
                                        </p:attrNameLst>
                                      </p:cBhvr>
                                      <p:tavLst>
                                        <p:tav tm="0">
                                          <p:val>
                                            <p:strVal val="#ppt_y+.1"/>
                                          </p:val>
                                        </p:tav>
                                        <p:tav tm="100000">
                                          <p:val>
                                            <p:strVal val="#ppt_y"/>
                                          </p:val>
                                        </p:tav>
                                      </p:tavLst>
                                    </p:anim>
                                  </p:childTnLst>
                                </p:cTn>
                              </p:par>
                              <p:par>
                                <p:cTn id="229" presetID="42" presetClass="entr" presetSubtype="0" fill="hold" nodeType="withEffect">
                                  <p:stCondLst>
                                    <p:cond delay="0"/>
                                  </p:stCondLst>
                                  <p:childTnLst>
                                    <p:set>
                                      <p:cBhvr>
                                        <p:cTn id="230" dur="1" fill="hold">
                                          <p:stCondLst>
                                            <p:cond delay="0"/>
                                          </p:stCondLst>
                                        </p:cTn>
                                        <p:tgtEl>
                                          <p:spTgt spid="365"/>
                                        </p:tgtEl>
                                        <p:attrNameLst>
                                          <p:attrName>style.visibility</p:attrName>
                                        </p:attrNameLst>
                                      </p:cBhvr>
                                      <p:to>
                                        <p:strVal val="visible"/>
                                      </p:to>
                                    </p:set>
                                    <p:animEffect transition="in" filter="fade">
                                      <p:cBhvr>
                                        <p:cTn id="231" dur="1000"/>
                                        <p:tgtEl>
                                          <p:spTgt spid="365"/>
                                        </p:tgtEl>
                                      </p:cBhvr>
                                    </p:animEffect>
                                    <p:anim calcmode="lin" valueType="num">
                                      <p:cBhvr>
                                        <p:cTn id="232" dur="1000" fill="hold"/>
                                        <p:tgtEl>
                                          <p:spTgt spid="365"/>
                                        </p:tgtEl>
                                        <p:attrNameLst>
                                          <p:attrName>ppt_x</p:attrName>
                                        </p:attrNameLst>
                                      </p:cBhvr>
                                      <p:tavLst>
                                        <p:tav tm="0">
                                          <p:val>
                                            <p:strVal val="#ppt_x"/>
                                          </p:val>
                                        </p:tav>
                                        <p:tav tm="100000">
                                          <p:val>
                                            <p:strVal val="#ppt_x"/>
                                          </p:val>
                                        </p:tav>
                                      </p:tavLst>
                                    </p:anim>
                                    <p:anim calcmode="lin" valueType="num">
                                      <p:cBhvr>
                                        <p:cTn id="233" dur="1000" fill="hold"/>
                                        <p:tgtEl>
                                          <p:spTgt spid="365"/>
                                        </p:tgtEl>
                                        <p:attrNameLst>
                                          <p:attrName>ppt_y</p:attrName>
                                        </p:attrNameLst>
                                      </p:cBhvr>
                                      <p:tavLst>
                                        <p:tav tm="0">
                                          <p:val>
                                            <p:strVal val="#ppt_y+.1"/>
                                          </p:val>
                                        </p:tav>
                                        <p:tav tm="100000">
                                          <p:val>
                                            <p:strVal val="#ppt_y"/>
                                          </p:val>
                                        </p:tav>
                                      </p:tavLst>
                                    </p:anim>
                                  </p:childTnLst>
                                </p:cTn>
                              </p:par>
                              <p:par>
                                <p:cTn id="234" presetID="42" presetClass="entr" presetSubtype="0" fill="hold" nodeType="withEffect">
                                  <p:stCondLst>
                                    <p:cond delay="0"/>
                                  </p:stCondLst>
                                  <p:childTnLst>
                                    <p:set>
                                      <p:cBhvr>
                                        <p:cTn id="235" dur="1" fill="hold">
                                          <p:stCondLst>
                                            <p:cond delay="0"/>
                                          </p:stCondLst>
                                        </p:cTn>
                                        <p:tgtEl>
                                          <p:spTgt spid="368"/>
                                        </p:tgtEl>
                                        <p:attrNameLst>
                                          <p:attrName>style.visibility</p:attrName>
                                        </p:attrNameLst>
                                      </p:cBhvr>
                                      <p:to>
                                        <p:strVal val="visible"/>
                                      </p:to>
                                    </p:set>
                                    <p:animEffect transition="in" filter="fade">
                                      <p:cBhvr>
                                        <p:cTn id="236" dur="1000"/>
                                        <p:tgtEl>
                                          <p:spTgt spid="368"/>
                                        </p:tgtEl>
                                      </p:cBhvr>
                                    </p:animEffect>
                                    <p:anim calcmode="lin" valueType="num">
                                      <p:cBhvr>
                                        <p:cTn id="237" dur="1000" fill="hold"/>
                                        <p:tgtEl>
                                          <p:spTgt spid="368"/>
                                        </p:tgtEl>
                                        <p:attrNameLst>
                                          <p:attrName>ppt_x</p:attrName>
                                        </p:attrNameLst>
                                      </p:cBhvr>
                                      <p:tavLst>
                                        <p:tav tm="0">
                                          <p:val>
                                            <p:strVal val="#ppt_x"/>
                                          </p:val>
                                        </p:tav>
                                        <p:tav tm="100000">
                                          <p:val>
                                            <p:strVal val="#ppt_x"/>
                                          </p:val>
                                        </p:tav>
                                      </p:tavLst>
                                    </p:anim>
                                    <p:anim calcmode="lin" valueType="num">
                                      <p:cBhvr>
                                        <p:cTn id="238" dur="1000" fill="hold"/>
                                        <p:tgtEl>
                                          <p:spTgt spid="368"/>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373"/>
                                        </p:tgtEl>
                                        <p:attrNameLst>
                                          <p:attrName>style.visibility</p:attrName>
                                        </p:attrNameLst>
                                      </p:cBhvr>
                                      <p:to>
                                        <p:strVal val="visible"/>
                                      </p:to>
                                    </p:set>
                                    <p:animEffect transition="in" filter="fade">
                                      <p:cBhvr>
                                        <p:cTn id="241" dur="1000"/>
                                        <p:tgtEl>
                                          <p:spTgt spid="373"/>
                                        </p:tgtEl>
                                      </p:cBhvr>
                                    </p:animEffect>
                                    <p:anim calcmode="lin" valueType="num">
                                      <p:cBhvr>
                                        <p:cTn id="242" dur="1000" fill="hold"/>
                                        <p:tgtEl>
                                          <p:spTgt spid="373"/>
                                        </p:tgtEl>
                                        <p:attrNameLst>
                                          <p:attrName>ppt_x</p:attrName>
                                        </p:attrNameLst>
                                      </p:cBhvr>
                                      <p:tavLst>
                                        <p:tav tm="0">
                                          <p:val>
                                            <p:strVal val="#ppt_x"/>
                                          </p:val>
                                        </p:tav>
                                        <p:tav tm="100000">
                                          <p:val>
                                            <p:strVal val="#ppt_x"/>
                                          </p:val>
                                        </p:tav>
                                      </p:tavLst>
                                    </p:anim>
                                    <p:anim calcmode="lin" valueType="num">
                                      <p:cBhvr>
                                        <p:cTn id="243" dur="1000" fill="hold"/>
                                        <p:tgtEl>
                                          <p:spTgt spid="373"/>
                                        </p:tgtEl>
                                        <p:attrNameLst>
                                          <p:attrName>ppt_y</p:attrName>
                                        </p:attrNameLst>
                                      </p:cBhvr>
                                      <p:tavLst>
                                        <p:tav tm="0">
                                          <p:val>
                                            <p:strVal val="#ppt_y+.1"/>
                                          </p:val>
                                        </p:tav>
                                        <p:tav tm="100000">
                                          <p:val>
                                            <p:strVal val="#ppt_y"/>
                                          </p:val>
                                        </p:tav>
                                      </p:tavLst>
                                    </p:anim>
                                  </p:childTnLst>
                                </p:cTn>
                              </p:par>
                              <p:par>
                                <p:cTn id="244" presetID="42" presetClass="entr" presetSubtype="0" fill="hold" nodeType="withEffect">
                                  <p:stCondLst>
                                    <p:cond delay="0"/>
                                  </p:stCondLst>
                                  <p:childTnLst>
                                    <p:set>
                                      <p:cBhvr>
                                        <p:cTn id="245" dur="1" fill="hold">
                                          <p:stCondLst>
                                            <p:cond delay="0"/>
                                          </p:stCondLst>
                                        </p:cTn>
                                        <p:tgtEl>
                                          <p:spTgt spid="375"/>
                                        </p:tgtEl>
                                        <p:attrNameLst>
                                          <p:attrName>style.visibility</p:attrName>
                                        </p:attrNameLst>
                                      </p:cBhvr>
                                      <p:to>
                                        <p:strVal val="visible"/>
                                      </p:to>
                                    </p:set>
                                    <p:animEffect transition="in" filter="fade">
                                      <p:cBhvr>
                                        <p:cTn id="246" dur="1000"/>
                                        <p:tgtEl>
                                          <p:spTgt spid="375"/>
                                        </p:tgtEl>
                                      </p:cBhvr>
                                    </p:animEffect>
                                    <p:anim calcmode="lin" valueType="num">
                                      <p:cBhvr>
                                        <p:cTn id="247" dur="1000" fill="hold"/>
                                        <p:tgtEl>
                                          <p:spTgt spid="375"/>
                                        </p:tgtEl>
                                        <p:attrNameLst>
                                          <p:attrName>ppt_x</p:attrName>
                                        </p:attrNameLst>
                                      </p:cBhvr>
                                      <p:tavLst>
                                        <p:tav tm="0">
                                          <p:val>
                                            <p:strVal val="#ppt_x"/>
                                          </p:val>
                                        </p:tav>
                                        <p:tav tm="100000">
                                          <p:val>
                                            <p:strVal val="#ppt_x"/>
                                          </p:val>
                                        </p:tav>
                                      </p:tavLst>
                                    </p:anim>
                                    <p:anim calcmode="lin" valueType="num">
                                      <p:cBhvr>
                                        <p:cTn id="248" dur="1000" fill="hold"/>
                                        <p:tgtEl>
                                          <p:spTgt spid="375"/>
                                        </p:tgtEl>
                                        <p:attrNameLst>
                                          <p:attrName>ppt_y</p:attrName>
                                        </p:attrNameLst>
                                      </p:cBhvr>
                                      <p:tavLst>
                                        <p:tav tm="0">
                                          <p:val>
                                            <p:strVal val="#ppt_y+.1"/>
                                          </p:val>
                                        </p:tav>
                                        <p:tav tm="100000">
                                          <p:val>
                                            <p:strVal val="#ppt_y"/>
                                          </p:val>
                                        </p:tav>
                                      </p:tavLst>
                                    </p:anim>
                                  </p:childTnLst>
                                </p:cTn>
                              </p:par>
                              <p:par>
                                <p:cTn id="249" presetID="42" presetClass="entr" presetSubtype="0" fill="hold" nodeType="withEffect">
                                  <p:stCondLst>
                                    <p:cond delay="0"/>
                                  </p:stCondLst>
                                  <p:childTnLst>
                                    <p:set>
                                      <p:cBhvr>
                                        <p:cTn id="250" dur="1" fill="hold">
                                          <p:stCondLst>
                                            <p:cond delay="0"/>
                                          </p:stCondLst>
                                        </p:cTn>
                                        <p:tgtEl>
                                          <p:spTgt spid="394"/>
                                        </p:tgtEl>
                                        <p:attrNameLst>
                                          <p:attrName>style.visibility</p:attrName>
                                        </p:attrNameLst>
                                      </p:cBhvr>
                                      <p:to>
                                        <p:strVal val="visible"/>
                                      </p:to>
                                    </p:set>
                                    <p:animEffect transition="in" filter="fade">
                                      <p:cBhvr>
                                        <p:cTn id="251" dur="1000"/>
                                        <p:tgtEl>
                                          <p:spTgt spid="394"/>
                                        </p:tgtEl>
                                      </p:cBhvr>
                                    </p:animEffect>
                                    <p:anim calcmode="lin" valueType="num">
                                      <p:cBhvr>
                                        <p:cTn id="252" dur="1000" fill="hold"/>
                                        <p:tgtEl>
                                          <p:spTgt spid="394"/>
                                        </p:tgtEl>
                                        <p:attrNameLst>
                                          <p:attrName>ppt_x</p:attrName>
                                        </p:attrNameLst>
                                      </p:cBhvr>
                                      <p:tavLst>
                                        <p:tav tm="0">
                                          <p:val>
                                            <p:strVal val="#ppt_x"/>
                                          </p:val>
                                        </p:tav>
                                        <p:tav tm="100000">
                                          <p:val>
                                            <p:strVal val="#ppt_x"/>
                                          </p:val>
                                        </p:tav>
                                      </p:tavLst>
                                    </p:anim>
                                    <p:anim calcmode="lin" valueType="num">
                                      <p:cBhvr>
                                        <p:cTn id="253" dur="1000" fill="hold"/>
                                        <p:tgtEl>
                                          <p:spTgt spid="394"/>
                                        </p:tgtEl>
                                        <p:attrNameLst>
                                          <p:attrName>ppt_y</p:attrName>
                                        </p:attrNameLst>
                                      </p:cBhvr>
                                      <p:tavLst>
                                        <p:tav tm="0">
                                          <p:val>
                                            <p:strVal val="#ppt_y+.1"/>
                                          </p:val>
                                        </p:tav>
                                        <p:tav tm="100000">
                                          <p:val>
                                            <p:strVal val="#ppt_y"/>
                                          </p:val>
                                        </p:tav>
                                      </p:tavLst>
                                    </p:anim>
                                  </p:childTnLst>
                                </p:cTn>
                              </p:par>
                              <p:par>
                                <p:cTn id="254" presetID="42" presetClass="entr" presetSubtype="0" fill="hold" nodeType="withEffect">
                                  <p:stCondLst>
                                    <p:cond delay="0"/>
                                  </p:stCondLst>
                                  <p:childTnLst>
                                    <p:set>
                                      <p:cBhvr>
                                        <p:cTn id="255" dur="1" fill="hold">
                                          <p:stCondLst>
                                            <p:cond delay="0"/>
                                          </p:stCondLst>
                                        </p:cTn>
                                        <p:tgtEl>
                                          <p:spTgt spid="400"/>
                                        </p:tgtEl>
                                        <p:attrNameLst>
                                          <p:attrName>style.visibility</p:attrName>
                                        </p:attrNameLst>
                                      </p:cBhvr>
                                      <p:to>
                                        <p:strVal val="visible"/>
                                      </p:to>
                                    </p:set>
                                    <p:animEffect transition="in" filter="fade">
                                      <p:cBhvr>
                                        <p:cTn id="256" dur="1000"/>
                                        <p:tgtEl>
                                          <p:spTgt spid="400"/>
                                        </p:tgtEl>
                                      </p:cBhvr>
                                    </p:animEffect>
                                    <p:anim calcmode="lin" valueType="num">
                                      <p:cBhvr>
                                        <p:cTn id="257" dur="1000" fill="hold"/>
                                        <p:tgtEl>
                                          <p:spTgt spid="400"/>
                                        </p:tgtEl>
                                        <p:attrNameLst>
                                          <p:attrName>ppt_x</p:attrName>
                                        </p:attrNameLst>
                                      </p:cBhvr>
                                      <p:tavLst>
                                        <p:tav tm="0">
                                          <p:val>
                                            <p:strVal val="#ppt_x"/>
                                          </p:val>
                                        </p:tav>
                                        <p:tav tm="100000">
                                          <p:val>
                                            <p:strVal val="#ppt_x"/>
                                          </p:val>
                                        </p:tav>
                                      </p:tavLst>
                                    </p:anim>
                                    <p:anim calcmode="lin" valueType="num">
                                      <p:cBhvr>
                                        <p:cTn id="258" dur="1000" fill="hold"/>
                                        <p:tgtEl>
                                          <p:spTgt spid="400"/>
                                        </p:tgtEl>
                                        <p:attrNameLst>
                                          <p:attrName>ppt_y</p:attrName>
                                        </p:attrNameLst>
                                      </p:cBhvr>
                                      <p:tavLst>
                                        <p:tav tm="0">
                                          <p:val>
                                            <p:strVal val="#ppt_y+.1"/>
                                          </p:val>
                                        </p:tav>
                                        <p:tav tm="100000">
                                          <p:val>
                                            <p:strVal val="#ppt_y"/>
                                          </p:val>
                                        </p:tav>
                                      </p:tavLst>
                                    </p:anim>
                                  </p:childTnLst>
                                </p:cTn>
                              </p:par>
                              <p:par>
                                <p:cTn id="259" presetID="42" presetClass="entr" presetSubtype="0" fill="hold" nodeType="withEffect">
                                  <p:stCondLst>
                                    <p:cond delay="0"/>
                                  </p:stCondLst>
                                  <p:childTnLst>
                                    <p:set>
                                      <p:cBhvr>
                                        <p:cTn id="260" dur="1" fill="hold">
                                          <p:stCondLst>
                                            <p:cond delay="0"/>
                                          </p:stCondLst>
                                        </p:cTn>
                                        <p:tgtEl>
                                          <p:spTgt spid="416"/>
                                        </p:tgtEl>
                                        <p:attrNameLst>
                                          <p:attrName>style.visibility</p:attrName>
                                        </p:attrNameLst>
                                      </p:cBhvr>
                                      <p:to>
                                        <p:strVal val="visible"/>
                                      </p:to>
                                    </p:set>
                                    <p:animEffect transition="in" filter="fade">
                                      <p:cBhvr>
                                        <p:cTn id="261" dur="1000"/>
                                        <p:tgtEl>
                                          <p:spTgt spid="416"/>
                                        </p:tgtEl>
                                      </p:cBhvr>
                                    </p:animEffect>
                                    <p:anim calcmode="lin" valueType="num">
                                      <p:cBhvr>
                                        <p:cTn id="262" dur="1000" fill="hold"/>
                                        <p:tgtEl>
                                          <p:spTgt spid="416"/>
                                        </p:tgtEl>
                                        <p:attrNameLst>
                                          <p:attrName>ppt_x</p:attrName>
                                        </p:attrNameLst>
                                      </p:cBhvr>
                                      <p:tavLst>
                                        <p:tav tm="0">
                                          <p:val>
                                            <p:strVal val="#ppt_x"/>
                                          </p:val>
                                        </p:tav>
                                        <p:tav tm="100000">
                                          <p:val>
                                            <p:strVal val="#ppt_x"/>
                                          </p:val>
                                        </p:tav>
                                      </p:tavLst>
                                    </p:anim>
                                    <p:anim calcmode="lin" valueType="num">
                                      <p:cBhvr>
                                        <p:cTn id="263" dur="1000" fill="hold"/>
                                        <p:tgtEl>
                                          <p:spTgt spid="416"/>
                                        </p:tgtEl>
                                        <p:attrNameLst>
                                          <p:attrName>ppt_y</p:attrName>
                                        </p:attrNameLst>
                                      </p:cBhvr>
                                      <p:tavLst>
                                        <p:tav tm="0">
                                          <p:val>
                                            <p:strVal val="#ppt_y+.1"/>
                                          </p:val>
                                        </p:tav>
                                        <p:tav tm="100000">
                                          <p:val>
                                            <p:strVal val="#ppt_y"/>
                                          </p:val>
                                        </p:tav>
                                      </p:tavLst>
                                    </p:anim>
                                  </p:childTnLst>
                                </p:cTn>
                              </p:par>
                              <p:par>
                                <p:cTn id="264" presetID="42" presetClass="entr" presetSubtype="0" fill="hold" nodeType="withEffect">
                                  <p:stCondLst>
                                    <p:cond delay="0"/>
                                  </p:stCondLst>
                                  <p:childTnLst>
                                    <p:set>
                                      <p:cBhvr>
                                        <p:cTn id="265" dur="1" fill="hold">
                                          <p:stCondLst>
                                            <p:cond delay="0"/>
                                          </p:stCondLst>
                                        </p:cTn>
                                        <p:tgtEl>
                                          <p:spTgt spid="420"/>
                                        </p:tgtEl>
                                        <p:attrNameLst>
                                          <p:attrName>style.visibility</p:attrName>
                                        </p:attrNameLst>
                                      </p:cBhvr>
                                      <p:to>
                                        <p:strVal val="visible"/>
                                      </p:to>
                                    </p:set>
                                    <p:animEffect transition="in" filter="fade">
                                      <p:cBhvr>
                                        <p:cTn id="266" dur="1000"/>
                                        <p:tgtEl>
                                          <p:spTgt spid="420"/>
                                        </p:tgtEl>
                                      </p:cBhvr>
                                    </p:animEffect>
                                    <p:anim calcmode="lin" valueType="num">
                                      <p:cBhvr>
                                        <p:cTn id="267" dur="1000" fill="hold"/>
                                        <p:tgtEl>
                                          <p:spTgt spid="420"/>
                                        </p:tgtEl>
                                        <p:attrNameLst>
                                          <p:attrName>ppt_x</p:attrName>
                                        </p:attrNameLst>
                                      </p:cBhvr>
                                      <p:tavLst>
                                        <p:tav tm="0">
                                          <p:val>
                                            <p:strVal val="#ppt_x"/>
                                          </p:val>
                                        </p:tav>
                                        <p:tav tm="100000">
                                          <p:val>
                                            <p:strVal val="#ppt_x"/>
                                          </p:val>
                                        </p:tav>
                                      </p:tavLst>
                                    </p:anim>
                                    <p:anim calcmode="lin" valueType="num">
                                      <p:cBhvr>
                                        <p:cTn id="268" dur="1000" fill="hold"/>
                                        <p:tgtEl>
                                          <p:spTgt spid="420"/>
                                        </p:tgtEl>
                                        <p:attrNameLst>
                                          <p:attrName>ppt_y</p:attrName>
                                        </p:attrNameLst>
                                      </p:cBhvr>
                                      <p:tavLst>
                                        <p:tav tm="0">
                                          <p:val>
                                            <p:strVal val="#ppt_y+.1"/>
                                          </p:val>
                                        </p:tav>
                                        <p:tav tm="100000">
                                          <p:val>
                                            <p:strVal val="#ppt_y"/>
                                          </p:val>
                                        </p:tav>
                                      </p:tavLst>
                                    </p:anim>
                                  </p:childTnLst>
                                </p:cTn>
                              </p:par>
                              <p:par>
                                <p:cTn id="269" presetID="42" presetClass="entr" presetSubtype="0" fill="hold" nodeType="withEffect">
                                  <p:stCondLst>
                                    <p:cond delay="0"/>
                                  </p:stCondLst>
                                  <p:childTnLst>
                                    <p:set>
                                      <p:cBhvr>
                                        <p:cTn id="270" dur="1" fill="hold">
                                          <p:stCondLst>
                                            <p:cond delay="0"/>
                                          </p:stCondLst>
                                        </p:cTn>
                                        <p:tgtEl>
                                          <p:spTgt spid="423"/>
                                        </p:tgtEl>
                                        <p:attrNameLst>
                                          <p:attrName>style.visibility</p:attrName>
                                        </p:attrNameLst>
                                      </p:cBhvr>
                                      <p:to>
                                        <p:strVal val="visible"/>
                                      </p:to>
                                    </p:set>
                                    <p:animEffect transition="in" filter="fade">
                                      <p:cBhvr>
                                        <p:cTn id="271" dur="1000"/>
                                        <p:tgtEl>
                                          <p:spTgt spid="423"/>
                                        </p:tgtEl>
                                      </p:cBhvr>
                                    </p:animEffect>
                                    <p:anim calcmode="lin" valueType="num">
                                      <p:cBhvr>
                                        <p:cTn id="272" dur="1000" fill="hold"/>
                                        <p:tgtEl>
                                          <p:spTgt spid="423"/>
                                        </p:tgtEl>
                                        <p:attrNameLst>
                                          <p:attrName>ppt_x</p:attrName>
                                        </p:attrNameLst>
                                      </p:cBhvr>
                                      <p:tavLst>
                                        <p:tav tm="0">
                                          <p:val>
                                            <p:strVal val="#ppt_x"/>
                                          </p:val>
                                        </p:tav>
                                        <p:tav tm="100000">
                                          <p:val>
                                            <p:strVal val="#ppt_x"/>
                                          </p:val>
                                        </p:tav>
                                      </p:tavLst>
                                    </p:anim>
                                    <p:anim calcmode="lin" valueType="num">
                                      <p:cBhvr>
                                        <p:cTn id="273" dur="1000" fill="hold"/>
                                        <p:tgtEl>
                                          <p:spTgt spid="423"/>
                                        </p:tgtEl>
                                        <p:attrNameLst>
                                          <p:attrName>ppt_y</p:attrName>
                                        </p:attrNameLst>
                                      </p:cBhvr>
                                      <p:tavLst>
                                        <p:tav tm="0">
                                          <p:val>
                                            <p:strVal val="#ppt_y+.1"/>
                                          </p:val>
                                        </p:tav>
                                        <p:tav tm="100000">
                                          <p:val>
                                            <p:strVal val="#ppt_y"/>
                                          </p:val>
                                        </p:tav>
                                      </p:tavLst>
                                    </p:anim>
                                  </p:childTnLst>
                                </p:cTn>
                              </p:par>
                              <p:par>
                                <p:cTn id="274" presetID="42" presetClass="entr" presetSubtype="0" fill="hold" grpId="0" nodeType="withEffect" nodePh="1">
                                  <p:stCondLst>
                                    <p:cond delay="0"/>
                                  </p:stCondLst>
                                  <p:endCondLst>
                                    <p:cond evt="begin" delay="0">
                                      <p:tn val="274"/>
                                    </p:cond>
                                  </p:endCondLst>
                                  <p:childTnLst>
                                    <p:set>
                                      <p:cBhvr>
                                        <p:cTn id="275" dur="1" fill="hold">
                                          <p:stCondLst>
                                            <p:cond delay="0"/>
                                          </p:stCondLst>
                                        </p:cTn>
                                        <p:tgtEl>
                                          <p:spTgt spid="426"/>
                                        </p:tgtEl>
                                        <p:attrNameLst>
                                          <p:attrName>style.visibility</p:attrName>
                                        </p:attrNameLst>
                                      </p:cBhvr>
                                      <p:to>
                                        <p:strVal val="visible"/>
                                      </p:to>
                                    </p:set>
                                    <p:animEffect transition="in" filter="fade">
                                      <p:cBhvr>
                                        <p:cTn id="276" dur="1000"/>
                                        <p:tgtEl>
                                          <p:spTgt spid="426"/>
                                        </p:tgtEl>
                                      </p:cBhvr>
                                    </p:animEffect>
                                    <p:anim calcmode="lin" valueType="num">
                                      <p:cBhvr>
                                        <p:cTn id="277" dur="1000" fill="hold"/>
                                        <p:tgtEl>
                                          <p:spTgt spid="426"/>
                                        </p:tgtEl>
                                        <p:attrNameLst>
                                          <p:attrName>ppt_x</p:attrName>
                                        </p:attrNameLst>
                                      </p:cBhvr>
                                      <p:tavLst>
                                        <p:tav tm="0">
                                          <p:val>
                                            <p:strVal val="#ppt_x"/>
                                          </p:val>
                                        </p:tav>
                                        <p:tav tm="100000">
                                          <p:val>
                                            <p:strVal val="#ppt_x"/>
                                          </p:val>
                                        </p:tav>
                                      </p:tavLst>
                                    </p:anim>
                                    <p:anim calcmode="lin" valueType="num">
                                      <p:cBhvr>
                                        <p:cTn id="278" dur="1000" fill="hold"/>
                                        <p:tgtEl>
                                          <p:spTgt spid="426"/>
                                        </p:tgtEl>
                                        <p:attrNameLst>
                                          <p:attrName>ppt_y</p:attrName>
                                        </p:attrNameLst>
                                      </p:cBhvr>
                                      <p:tavLst>
                                        <p:tav tm="0">
                                          <p:val>
                                            <p:strVal val="#ppt_y+.1"/>
                                          </p:val>
                                        </p:tav>
                                        <p:tav tm="100000">
                                          <p:val>
                                            <p:strVal val="#ppt_y"/>
                                          </p:val>
                                        </p:tav>
                                      </p:tavLst>
                                    </p:anim>
                                  </p:childTnLst>
                                </p:cTn>
                              </p:par>
                              <p:par>
                                <p:cTn id="279" presetID="42" presetClass="entr" presetSubtype="0" fill="hold" nodeType="withEffect">
                                  <p:stCondLst>
                                    <p:cond delay="0"/>
                                  </p:stCondLst>
                                  <p:childTnLst>
                                    <p:set>
                                      <p:cBhvr>
                                        <p:cTn id="280" dur="1" fill="hold">
                                          <p:stCondLst>
                                            <p:cond delay="0"/>
                                          </p:stCondLst>
                                        </p:cTn>
                                        <p:tgtEl>
                                          <p:spTgt spid="427"/>
                                        </p:tgtEl>
                                        <p:attrNameLst>
                                          <p:attrName>style.visibility</p:attrName>
                                        </p:attrNameLst>
                                      </p:cBhvr>
                                      <p:to>
                                        <p:strVal val="visible"/>
                                      </p:to>
                                    </p:set>
                                    <p:animEffect transition="in" filter="fade">
                                      <p:cBhvr>
                                        <p:cTn id="281" dur="1000"/>
                                        <p:tgtEl>
                                          <p:spTgt spid="427"/>
                                        </p:tgtEl>
                                      </p:cBhvr>
                                    </p:animEffect>
                                    <p:anim calcmode="lin" valueType="num">
                                      <p:cBhvr>
                                        <p:cTn id="282" dur="1000" fill="hold"/>
                                        <p:tgtEl>
                                          <p:spTgt spid="427"/>
                                        </p:tgtEl>
                                        <p:attrNameLst>
                                          <p:attrName>ppt_x</p:attrName>
                                        </p:attrNameLst>
                                      </p:cBhvr>
                                      <p:tavLst>
                                        <p:tav tm="0">
                                          <p:val>
                                            <p:strVal val="#ppt_x"/>
                                          </p:val>
                                        </p:tav>
                                        <p:tav tm="100000">
                                          <p:val>
                                            <p:strVal val="#ppt_x"/>
                                          </p:val>
                                        </p:tav>
                                      </p:tavLst>
                                    </p:anim>
                                    <p:anim calcmode="lin" valueType="num">
                                      <p:cBhvr>
                                        <p:cTn id="283" dur="1000" fill="hold"/>
                                        <p:tgtEl>
                                          <p:spTgt spid="427"/>
                                        </p:tgtEl>
                                        <p:attrNameLst>
                                          <p:attrName>ppt_y</p:attrName>
                                        </p:attrNameLst>
                                      </p:cBhvr>
                                      <p:tavLst>
                                        <p:tav tm="0">
                                          <p:val>
                                            <p:strVal val="#ppt_y+.1"/>
                                          </p:val>
                                        </p:tav>
                                        <p:tav tm="100000">
                                          <p:val>
                                            <p:strVal val="#ppt_y"/>
                                          </p:val>
                                        </p:tav>
                                      </p:tavLst>
                                    </p:anim>
                                  </p:childTnLst>
                                </p:cTn>
                              </p:par>
                              <p:par>
                                <p:cTn id="284" presetID="42" presetClass="entr" presetSubtype="0" fill="hold" nodeType="withEffect">
                                  <p:stCondLst>
                                    <p:cond delay="0"/>
                                  </p:stCondLst>
                                  <p:childTnLst>
                                    <p:set>
                                      <p:cBhvr>
                                        <p:cTn id="285" dur="1" fill="hold">
                                          <p:stCondLst>
                                            <p:cond delay="0"/>
                                          </p:stCondLst>
                                        </p:cTn>
                                        <p:tgtEl>
                                          <p:spTgt spid="456"/>
                                        </p:tgtEl>
                                        <p:attrNameLst>
                                          <p:attrName>style.visibility</p:attrName>
                                        </p:attrNameLst>
                                      </p:cBhvr>
                                      <p:to>
                                        <p:strVal val="visible"/>
                                      </p:to>
                                    </p:set>
                                    <p:animEffect transition="in" filter="fade">
                                      <p:cBhvr>
                                        <p:cTn id="286" dur="1000"/>
                                        <p:tgtEl>
                                          <p:spTgt spid="456"/>
                                        </p:tgtEl>
                                      </p:cBhvr>
                                    </p:animEffect>
                                    <p:anim calcmode="lin" valueType="num">
                                      <p:cBhvr>
                                        <p:cTn id="287" dur="1000" fill="hold"/>
                                        <p:tgtEl>
                                          <p:spTgt spid="456"/>
                                        </p:tgtEl>
                                        <p:attrNameLst>
                                          <p:attrName>ppt_x</p:attrName>
                                        </p:attrNameLst>
                                      </p:cBhvr>
                                      <p:tavLst>
                                        <p:tav tm="0">
                                          <p:val>
                                            <p:strVal val="#ppt_x"/>
                                          </p:val>
                                        </p:tav>
                                        <p:tav tm="100000">
                                          <p:val>
                                            <p:strVal val="#ppt_x"/>
                                          </p:val>
                                        </p:tav>
                                      </p:tavLst>
                                    </p:anim>
                                    <p:anim calcmode="lin" valueType="num">
                                      <p:cBhvr>
                                        <p:cTn id="288" dur="1000" fill="hold"/>
                                        <p:tgtEl>
                                          <p:spTgt spid="456"/>
                                        </p:tgtEl>
                                        <p:attrNameLst>
                                          <p:attrName>ppt_y</p:attrName>
                                        </p:attrNameLst>
                                      </p:cBhvr>
                                      <p:tavLst>
                                        <p:tav tm="0">
                                          <p:val>
                                            <p:strVal val="#ppt_y+.1"/>
                                          </p:val>
                                        </p:tav>
                                        <p:tav tm="100000">
                                          <p:val>
                                            <p:strVal val="#ppt_y"/>
                                          </p:val>
                                        </p:tav>
                                      </p:tavLst>
                                    </p:anim>
                                  </p:childTnLst>
                                </p:cTn>
                              </p:par>
                              <p:par>
                                <p:cTn id="289" presetID="42" presetClass="entr" presetSubtype="0" fill="hold" nodeType="withEffect">
                                  <p:stCondLst>
                                    <p:cond delay="0"/>
                                  </p:stCondLst>
                                  <p:childTnLst>
                                    <p:set>
                                      <p:cBhvr>
                                        <p:cTn id="290" dur="1" fill="hold">
                                          <p:stCondLst>
                                            <p:cond delay="0"/>
                                          </p:stCondLst>
                                        </p:cTn>
                                        <p:tgtEl>
                                          <p:spTgt spid="465"/>
                                        </p:tgtEl>
                                        <p:attrNameLst>
                                          <p:attrName>style.visibility</p:attrName>
                                        </p:attrNameLst>
                                      </p:cBhvr>
                                      <p:to>
                                        <p:strVal val="visible"/>
                                      </p:to>
                                    </p:set>
                                    <p:animEffect transition="in" filter="fade">
                                      <p:cBhvr>
                                        <p:cTn id="291" dur="1000"/>
                                        <p:tgtEl>
                                          <p:spTgt spid="465"/>
                                        </p:tgtEl>
                                      </p:cBhvr>
                                    </p:animEffect>
                                    <p:anim calcmode="lin" valueType="num">
                                      <p:cBhvr>
                                        <p:cTn id="292" dur="1000" fill="hold"/>
                                        <p:tgtEl>
                                          <p:spTgt spid="465"/>
                                        </p:tgtEl>
                                        <p:attrNameLst>
                                          <p:attrName>ppt_x</p:attrName>
                                        </p:attrNameLst>
                                      </p:cBhvr>
                                      <p:tavLst>
                                        <p:tav tm="0">
                                          <p:val>
                                            <p:strVal val="#ppt_x"/>
                                          </p:val>
                                        </p:tav>
                                        <p:tav tm="100000">
                                          <p:val>
                                            <p:strVal val="#ppt_x"/>
                                          </p:val>
                                        </p:tav>
                                      </p:tavLst>
                                    </p:anim>
                                    <p:anim calcmode="lin" valueType="num">
                                      <p:cBhvr>
                                        <p:cTn id="293" dur="1000" fill="hold"/>
                                        <p:tgtEl>
                                          <p:spTgt spid="465"/>
                                        </p:tgtEl>
                                        <p:attrNameLst>
                                          <p:attrName>ppt_y</p:attrName>
                                        </p:attrNameLst>
                                      </p:cBhvr>
                                      <p:tavLst>
                                        <p:tav tm="0">
                                          <p:val>
                                            <p:strVal val="#ppt_y+.1"/>
                                          </p:val>
                                        </p:tav>
                                        <p:tav tm="100000">
                                          <p:val>
                                            <p:strVal val="#ppt_y"/>
                                          </p:val>
                                        </p:tav>
                                      </p:tavLst>
                                    </p:anim>
                                  </p:childTnLst>
                                </p:cTn>
                              </p:par>
                              <p:par>
                                <p:cTn id="294" presetID="42" presetClass="entr" presetSubtype="0" fill="hold" grpId="0" nodeType="withEffect">
                                  <p:stCondLst>
                                    <p:cond delay="0"/>
                                  </p:stCondLst>
                                  <p:childTnLst>
                                    <p:set>
                                      <p:cBhvr>
                                        <p:cTn id="295" dur="1" fill="hold">
                                          <p:stCondLst>
                                            <p:cond delay="0"/>
                                          </p:stCondLst>
                                        </p:cTn>
                                        <p:tgtEl>
                                          <p:spTgt spid="468"/>
                                        </p:tgtEl>
                                        <p:attrNameLst>
                                          <p:attrName>style.visibility</p:attrName>
                                        </p:attrNameLst>
                                      </p:cBhvr>
                                      <p:to>
                                        <p:strVal val="visible"/>
                                      </p:to>
                                    </p:set>
                                    <p:animEffect transition="in" filter="fade">
                                      <p:cBhvr>
                                        <p:cTn id="296" dur="1000"/>
                                        <p:tgtEl>
                                          <p:spTgt spid="468"/>
                                        </p:tgtEl>
                                      </p:cBhvr>
                                    </p:animEffect>
                                    <p:anim calcmode="lin" valueType="num">
                                      <p:cBhvr>
                                        <p:cTn id="297" dur="1000" fill="hold"/>
                                        <p:tgtEl>
                                          <p:spTgt spid="468"/>
                                        </p:tgtEl>
                                        <p:attrNameLst>
                                          <p:attrName>ppt_x</p:attrName>
                                        </p:attrNameLst>
                                      </p:cBhvr>
                                      <p:tavLst>
                                        <p:tav tm="0">
                                          <p:val>
                                            <p:strVal val="#ppt_x"/>
                                          </p:val>
                                        </p:tav>
                                        <p:tav tm="100000">
                                          <p:val>
                                            <p:strVal val="#ppt_x"/>
                                          </p:val>
                                        </p:tav>
                                      </p:tavLst>
                                    </p:anim>
                                    <p:anim calcmode="lin" valueType="num">
                                      <p:cBhvr>
                                        <p:cTn id="298" dur="1000" fill="hold"/>
                                        <p:tgtEl>
                                          <p:spTgt spid="468"/>
                                        </p:tgtEl>
                                        <p:attrNameLst>
                                          <p:attrName>ppt_y</p:attrName>
                                        </p:attrNameLst>
                                      </p:cBhvr>
                                      <p:tavLst>
                                        <p:tav tm="0">
                                          <p:val>
                                            <p:strVal val="#ppt_y+.1"/>
                                          </p:val>
                                        </p:tav>
                                        <p:tav tm="100000">
                                          <p:val>
                                            <p:strVal val="#ppt_y"/>
                                          </p:val>
                                        </p:tav>
                                      </p:tavLst>
                                    </p:anim>
                                  </p:childTnLst>
                                </p:cTn>
                              </p:par>
                              <p:par>
                                <p:cTn id="299" presetID="42" presetClass="entr" presetSubtype="0" fill="hold" nodeType="withEffect">
                                  <p:stCondLst>
                                    <p:cond delay="0"/>
                                  </p:stCondLst>
                                  <p:childTnLst>
                                    <p:set>
                                      <p:cBhvr>
                                        <p:cTn id="300" dur="1" fill="hold">
                                          <p:stCondLst>
                                            <p:cond delay="0"/>
                                          </p:stCondLst>
                                        </p:cTn>
                                        <p:tgtEl>
                                          <p:spTgt spid="469"/>
                                        </p:tgtEl>
                                        <p:attrNameLst>
                                          <p:attrName>style.visibility</p:attrName>
                                        </p:attrNameLst>
                                      </p:cBhvr>
                                      <p:to>
                                        <p:strVal val="visible"/>
                                      </p:to>
                                    </p:set>
                                    <p:animEffect transition="in" filter="fade">
                                      <p:cBhvr>
                                        <p:cTn id="301" dur="1000"/>
                                        <p:tgtEl>
                                          <p:spTgt spid="469"/>
                                        </p:tgtEl>
                                      </p:cBhvr>
                                    </p:animEffect>
                                    <p:anim calcmode="lin" valueType="num">
                                      <p:cBhvr>
                                        <p:cTn id="302" dur="1000" fill="hold"/>
                                        <p:tgtEl>
                                          <p:spTgt spid="469"/>
                                        </p:tgtEl>
                                        <p:attrNameLst>
                                          <p:attrName>ppt_x</p:attrName>
                                        </p:attrNameLst>
                                      </p:cBhvr>
                                      <p:tavLst>
                                        <p:tav tm="0">
                                          <p:val>
                                            <p:strVal val="#ppt_x"/>
                                          </p:val>
                                        </p:tav>
                                        <p:tav tm="100000">
                                          <p:val>
                                            <p:strVal val="#ppt_x"/>
                                          </p:val>
                                        </p:tav>
                                      </p:tavLst>
                                    </p:anim>
                                    <p:anim calcmode="lin" valueType="num">
                                      <p:cBhvr>
                                        <p:cTn id="303" dur="1000" fill="hold"/>
                                        <p:tgtEl>
                                          <p:spTgt spid="469"/>
                                        </p:tgtEl>
                                        <p:attrNameLst>
                                          <p:attrName>ppt_y</p:attrName>
                                        </p:attrNameLst>
                                      </p:cBhvr>
                                      <p:tavLst>
                                        <p:tav tm="0">
                                          <p:val>
                                            <p:strVal val="#ppt_y+.1"/>
                                          </p:val>
                                        </p:tav>
                                        <p:tav tm="100000">
                                          <p:val>
                                            <p:strVal val="#ppt_y"/>
                                          </p:val>
                                        </p:tav>
                                      </p:tavLst>
                                    </p:anim>
                                  </p:childTnLst>
                                </p:cTn>
                              </p:par>
                              <p:par>
                                <p:cTn id="304" presetID="42" presetClass="entr" presetSubtype="0" fill="hold" nodeType="withEffect">
                                  <p:stCondLst>
                                    <p:cond delay="0"/>
                                  </p:stCondLst>
                                  <p:childTnLst>
                                    <p:set>
                                      <p:cBhvr>
                                        <p:cTn id="305" dur="1" fill="hold">
                                          <p:stCondLst>
                                            <p:cond delay="0"/>
                                          </p:stCondLst>
                                        </p:cTn>
                                        <p:tgtEl>
                                          <p:spTgt spid="472"/>
                                        </p:tgtEl>
                                        <p:attrNameLst>
                                          <p:attrName>style.visibility</p:attrName>
                                        </p:attrNameLst>
                                      </p:cBhvr>
                                      <p:to>
                                        <p:strVal val="visible"/>
                                      </p:to>
                                    </p:set>
                                    <p:animEffect transition="in" filter="fade">
                                      <p:cBhvr>
                                        <p:cTn id="306" dur="1000"/>
                                        <p:tgtEl>
                                          <p:spTgt spid="472"/>
                                        </p:tgtEl>
                                      </p:cBhvr>
                                    </p:animEffect>
                                    <p:anim calcmode="lin" valueType="num">
                                      <p:cBhvr>
                                        <p:cTn id="307" dur="1000" fill="hold"/>
                                        <p:tgtEl>
                                          <p:spTgt spid="472"/>
                                        </p:tgtEl>
                                        <p:attrNameLst>
                                          <p:attrName>ppt_x</p:attrName>
                                        </p:attrNameLst>
                                      </p:cBhvr>
                                      <p:tavLst>
                                        <p:tav tm="0">
                                          <p:val>
                                            <p:strVal val="#ppt_x"/>
                                          </p:val>
                                        </p:tav>
                                        <p:tav tm="100000">
                                          <p:val>
                                            <p:strVal val="#ppt_x"/>
                                          </p:val>
                                        </p:tav>
                                      </p:tavLst>
                                    </p:anim>
                                    <p:anim calcmode="lin" valueType="num">
                                      <p:cBhvr>
                                        <p:cTn id="308" dur="1000" fill="hold"/>
                                        <p:tgtEl>
                                          <p:spTgt spid="472"/>
                                        </p:tgtEl>
                                        <p:attrNameLst>
                                          <p:attrName>ppt_y</p:attrName>
                                        </p:attrNameLst>
                                      </p:cBhvr>
                                      <p:tavLst>
                                        <p:tav tm="0">
                                          <p:val>
                                            <p:strVal val="#ppt_y+.1"/>
                                          </p:val>
                                        </p:tav>
                                        <p:tav tm="100000">
                                          <p:val>
                                            <p:strVal val="#ppt_y"/>
                                          </p:val>
                                        </p:tav>
                                      </p:tavLst>
                                    </p:anim>
                                  </p:childTnLst>
                                </p:cTn>
                              </p:par>
                              <p:par>
                                <p:cTn id="309" presetID="42" presetClass="entr" presetSubtype="0" fill="hold" nodeType="withEffect">
                                  <p:stCondLst>
                                    <p:cond delay="0"/>
                                  </p:stCondLst>
                                  <p:childTnLst>
                                    <p:set>
                                      <p:cBhvr>
                                        <p:cTn id="310" dur="1" fill="hold">
                                          <p:stCondLst>
                                            <p:cond delay="0"/>
                                          </p:stCondLst>
                                        </p:cTn>
                                        <p:tgtEl>
                                          <p:spTgt spid="475"/>
                                        </p:tgtEl>
                                        <p:attrNameLst>
                                          <p:attrName>style.visibility</p:attrName>
                                        </p:attrNameLst>
                                      </p:cBhvr>
                                      <p:to>
                                        <p:strVal val="visible"/>
                                      </p:to>
                                    </p:set>
                                    <p:animEffect transition="in" filter="fade">
                                      <p:cBhvr>
                                        <p:cTn id="311" dur="1000"/>
                                        <p:tgtEl>
                                          <p:spTgt spid="475"/>
                                        </p:tgtEl>
                                      </p:cBhvr>
                                    </p:animEffect>
                                    <p:anim calcmode="lin" valueType="num">
                                      <p:cBhvr>
                                        <p:cTn id="312" dur="1000" fill="hold"/>
                                        <p:tgtEl>
                                          <p:spTgt spid="475"/>
                                        </p:tgtEl>
                                        <p:attrNameLst>
                                          <p:attrName>ppt_x</p:attrName>
                                        </p:attrNameLst>
                                      </p:cBhvr>
                                      <p:tavLst>
                                        <p:tav tm="0">
                                          <p:val>
                                            <p:strVal val="#ppt_x"/>
                                          </p:val>
                                        </p:tav>
                                        <p:tav tm="100000">
                                          <p:val>
                                            <p:strVal val="#ppt_x"/>
                                          </p:val>
                                        </p:tav>
                                      </p:tavLst>
                                    </p:anim>
                                    <p:anim calcmode="lin" valueType="num">
                                      <p:cBhvr>
                                        <p:cTn id="313" dur="1000" fill="hold"/>
                                        <p:tgtEl>
                                          <p:spTgt spid="475"/>
                                        </p:tgtEl>
                                        <p:attrNameLst>
                                          <p:attrName>ppt_y</p:attrName>
                                        </p:attrNameLst>
                                      </p:cBhvr>
                                      <p:tavLst>
                                        <p:tav tm="0">
                                          <p:val>
                                            <p:strVal val="#ppt_y+.1"/>
                                          </p:val>
                                        </p:tav>
                                        <p:tav tm="100000">
                                          <p:val>
                                            <p:strVal val="#ppt_y"/>
                                          </p:val>
                                        </p:tav>
                                      </p:tavLst>
                                    </p:anim>
                                  </p:childTnLst>
                                </p:cTn>
                              </p:par>
                              <p:par>
                                <p:cTn id="314" presetID="42" presetClass="entr" presetSubtype="0" fill="hold" nodeType="withEffect">
                                  <p:stCondLst>
                                    <p:cond delay="0"/>
                                  </p:stCondLst>
                                  <p:childTnLst>
                                    <p:set>
                                      <p:cBhvr>
                                        <p:cTn id="315" dur="1" fill="hold">
                                          <p:stCondLst>
                                            <p:cond delay="0"/>
                                          </p:stCondLst>
                                        </p:cTn>
                                        <p:tgtEl>
                                          <p:spTgt spid="478"/>
                                        </p:tgtEl>
                                        <p:attrNameLst>
                                          <p:attrName>style.visibility</p:attrName>
                                        </p:attrNameLst>
                                      </p:cBhvr>
                                      <p:to>
                                        <p:strVal val="visible"/>
                                      </p:to>
                                    </p:set>
                                    <p:animEffect transition="in" filter="fade">
                                      <p:cBhvr>
                                        <p:cTn id="316" dur="1000"/>
                                        <p:tgtEl>
                                          <p:spTgt spid="478"/>
                                        </p:tgtEl>
                                      </p:cBhvr>
                                    </p:animEffect>
                                    <p:anim calcmode="lin" valueType="num">
                                      <p:cBhvr>
                                        <p:cTn id="317" dur="1000" fill="hold"/>
                                        <p:tgtEl>
                                          <p:spTgt spid="478"/>
                                        </p:tgtEl>
                                        <p:attrNameLst>
                                          <p:attrName>ppt_x</p:attrName>
                                        </p:attrNameLst>
                                      </p:cBhvr>
                                      <p:tavLst>
                                        <p:tav tm="0">
                                          <p:val>
                                            <p:strVal val="#ppt_x"/>
                                          </p:val>
                                        </p:tav>
                                        <p:tav tm="100000">
                                          <p:val>
                                            <p:strVal val="#ppt_x"/>
                                          </p:val>
                                        </p:tav>
                                      </p:tavLst>
                                    </p:anim>
                                    <p:anim calcmode="lin" valueType="num">
                                      <p:cBhvr>
                                        <p:cTn id="318" dur="1000" fill="hold"/>
                                        <p:tgtEl>
                                          <p:spTgt spid="478"/>
                                        </p:tgtEl>
                                        <p:attrNameLst>
                                          <p:attrName>ppt_y</p:attrName>
                                        </p:attrNameLst>
                                      </p:cBhvr>
                                      <p:tavLst>
                                        <p:tav tm="0">
                                          <p:val>
                                            <p:strVal val="#ppt_y+.1"/>
                                          </p:val>
                                        </p:tav>
                                        <p:tav tm="100000">
                                          <p:val>
                                            <p:strVal val="#ppt_y"/>
                                          </p:val>
                                        </p:tav>
                                      </p:tavLst>
                                    </p:anim>
                                  </p:childTnLst>
                                </p:cTn>
                              </p:par>
                              <p:par>
                                <p:cTn id="319" presetID="42" presetClass="entr" presetSubtype="0" fill="hold" grpId="0" nodeType="withEffect">
                                  <p:stCondLst>
                                    <p:cond delay="0"/>
                                  </p:stCondLst>
                                  <p:childTnLst>
                                    <p:set>
                                      <p:cBhvr>
                                        <p:cTn id="320" dur="1" fill="hold">
                                          <p:stCondLst>
                                            <p:cond delay="0"/>
                                          </p:stCondLst>
                                        </p:cTn>
                                        <p:tgtEl>
                                          <p:spTgt spid="481"/>
                                        </p:tgtEl>
                                        <p:attrNameLst>
                                          <p:attrName>style.visibility</p:attrName>
                                        </p:attrNameLst>
                                      </p:cBhvr>
                                      <p:to>
                                        <p:strVal val="visible"/>
                                      </p:to>
                                    </p:set>
                                    <p:animEffect transition="in" filter="fade">
                                      <p:cBhvr>
                                        <p:cTn id="321" dur="1000"/>
                                        <p:tgtEl>
                                          <p:spTgt spid="481"/>
                                        </p:tgtEl>
                                      </p:cBhvr>
                                    </p:animEffect>
                                    <p:anim calcmode="lin" valueType="num">
                                      <p:cBhvr>
                                        <p:cTn id="322" dur="1000" fill="hold"/>
                                        <p:tgtEl>
                                          <p:spTgt spid="481"/>
                                        </p:tgtEl>
                                        <p:attrNameLst>
                                          <p:attrName>ppt_x</p:attrName>
                                        </p:attrNameLst>
                                      </p:cBhvr>
                                      <p:tavLst>
                                        <p:tav tm="0">
                                          <p:val>
                                            <p:strVal val="#ppt_x"/>
                                          </p:val>
                                        </p:tav>
                                        <p:tav tm="100000">
                                          <p:val>
                                            <p:strVal val="#ppt_x"/>
                                          </p:val>
                                        </p:tav>
                                      </p:tavLst>
                                    </p:anim>
                                    <p:anim calcmode="lin" valueType="num">
                                      <p:cBhvr>
                                        <p:cTn id="323" dur="1000" fill="hold"/>
                                        <p:tgtEl>
                                          <p:spTgt spid="481"/>
                                        </p:tgtEl>
                                        <p:attrNameLst>
                                          <p:attrName>ppt_y</p:attrName>
                                        </p:attrNameLst>
                                      </p:cBhvr>
                                      <p:tavLst>
                                        <p:tav tm="0">
                                          <p:val>
                                            <p:strVal val="#ppt_y+.1"/>
                                          </p:val>
                                        </p:tav>
                                        <p:tav tm="100000">
                                          <p:val>
                                            <p:strVal val="#ppt_y"/>
                                          </p:val>
                                        </p:tav>
                                      </p:tavLst>
                                    </p:anim>
                                  </p:childTnLst>
                                </p:cTn>
                              </p:par>
                              <p:par>
                                <p:cTn id="324" presetID="42" presetClass="entr" presetSubtype="0" fill="hold" nodeType="withEffect">
                                  <p:stCondLst>
                                    <p:cond delay="0"/>
                                  </p:stCondLst>
                                  <p:childTnLst>
                                    <p:set>
                                      <p:cBhvr>
                                        <p:cTn id="325" dur="1" fill="hold">
                                          <p:stCondLst>
                                            <p:cond delay="0"/>
                                          </p:stCondLst>
                                        </p:cTn>
                                        <p:tgtEl>
                                          <p:spTgt spid="482"/>
                                        </p:tgtEl>
                                        <p:attrNameLst>
                                          <p:attrName>style.visibility</p:attrName>
                                        </p:attrNameLst>
                                      </p:cBhvr>
                                      <p:to>
                                        <p:strVal val="visible"/>
                                      </p:to>
                                    </p:set>
                                    <p:animEffect transition="in" filter="fade">
                                      <p:cBhvr>
                                        <p:cTn id="326" dur="1000"/>
                                        <p:tgtEl>
                                          <p:spTgt spid="482"/>
                                        </p:tgtEl>
                                      </p:cBhvr>
                                    </p:animEffect>
                                    <p:anim calcmode="lin" valueType="num">
                                      <p:cBhvr>
                                        <p:cTn id="327" dur="1000" fill="hold"/>
                                        <p:tgtEl>
                                          <p:spTgt spid="482"/>
                                        </p:tgtEl>
                                        <p:attrNameLst>
                                          <p:attrName>ppt_x</p:attrName>
                                        </p:attrNameLst>
                                      </p:cBhvr>
                                      <p:tavLst>
                                        <p:tav tm="0">
                                          <p:val>
                                            <p:strVal val="#ppt_x"/>
                                          </p:val>
                                        </p:tav>
                                        <p:tav tm="100000">
                                          <p:val>
                                            <p:strVal val="#ppt_x"/>
                                          </p:val>
                                        </p:tav>
                                      </p:tavLst>
                                    </p:anim>
                                    <p:anim calcmode="lin" valueType="num">
                                      <p:cBhvr>
                                        <p:cTn id="328" dur="1000" fill="hold"/>
                                        <p:tgtEl>
                                          <p:spTgt spid="482"/>
                                        </p:tgtEl>
                                        <p:attrNameLst>
                                          <p:attrName>ppt_y</p:attrName>
                                        </p:attrNameLst>
                                      </p:cBhvr>
                                      <p:tavLst>
                                        <p:tav tm="0">
                                          <p:val>
                                            <p:strVal val="#ppt_y+.1"/>
                                          </p:val>
                                        </p:tav>
                                        <p:tav tm="100000">
                                          <p:val>
                                            <p:strVal val="#ppt_y"/>
                                          </p:val>
                                        </p:tav>
                                      </p:tavLst>
                                    </p:anim>
                                  </p:childTnLst>
                                </p:cTn>
                              </p:par>
                              <p:par>
                                <p:cTn id="329" presetID="42" presetClass="entr" presetSubtype="0" fill="hold" nodeType="withEffect">
                                  <p:stCondLst>
                                    <p:cond delay="0"/>
                                  </p:stCondLst>
                                  <p:childTnLst>
                                    <p:set>
                                      <p:cBhvr>
                                        <p:cTn id="330" dur="1" fill="hold">
                                          <p:stCondLst>
                                            <p:cond delay="0"/>
                                          </p:stCondLst>
                                        </p:cTn>
                                        <p:tgtEl>
                                          <p:spTgt spid="485"/>
                                        </p:tgtEl>
                                        <p:attrNameLst>
                                          <p:attrName>style.visibility</p:attrName>
                                        </p:attrNameLst>
                                      </p:cBhvr>
                                      <p:to>
                                        <p:strVal val="visible"/>
                                      </p:to>
                                    </p:set>
                                    <p:animEffect transition="in" filter="fade">
                                      <p:cBhvr>
                                        <p:cTn id="331" dur="1000"/>
                                        <p:tgtEl>
                                          <p:spTgt spid="485"/>
                                        </p:tgtEl>
                                      </p:cBhvr>
                                    </p:animEffect>
                                    <p:anim calcmode="lin" valueType="num">
                                      <p:cBhvr>
                                        <p:cTn id="332" dur="1000" fill="hold"/>
                                        <p:tgtEl>
                                          <p:spTgt spid="485"/>
                                        </p:tgtEl>
                                        <p:attrNameLst>
                                          <p:attrName>ppt_x</p:attrName>
                                        </p:attrNameLst>
                                      </p:cBhvr>
                                      <p:tavLst>
                                        <p:tav tm="0">
                                          <p:val>
                                            <p:strVal val="#ppt_x"/>
                                          </p:val>
                                        </p:tav>
                                        <p:tav tm="100000">
                                          <p:val>
                                            <p:strVal val="#ppt_x"/>
                                          </p:val>
                                        </p:tav>
                                      </p:tavLst>
                                    </p:anim>
                                    <p:anim calcmode="lin" valueType="num">
                                      <p:cBhvr>
                                        <p:cTn id="333" dur="1000" fill="hold"/>
                                        <p:tgtEl>
                                          <p:spTgt spid="485"/>
                                        </p:tgtEl>
                                        <p:attrNameLst>
                                          <p:attrName>ppt_y</p:attrName>
                                        </p:attrNameLst>
                                      </p:cBhvr>
                                      <p:tavLst>
                                        <p:tav tm="0">
                                          <p:val>
                                            <p:strVal val="#ppt_y+.1"/>
                                          </p:val>
                                        </p:tav>
                                        <p:tav tm="100000">
                                          <p:val>
                                            <p:strVal val="#ppt_y"/>
                                          </p:val>
                                        </p:tav>
                                      </p:tavLst>
                                    </p:anim>
                                  </p:childTnLst>
                                </p:cTn>
                              </p:par>
                              <p:par>
                                <p:cTn id="334" presetID="42" presetClass="entr" presetSubtype="0" fill="hold" nodeType="withEffect">
                                  <p:stCondLst>
                                    <p:cond delay="0"/>
                                  </p:stCondLst>
                                  <p:childTnLst>
                                    <p:set>
                                      <p:cBhvr>
                                        <p:cTn id="335" dur="1" fill="hold">
                                          <p:stCondLst>
                                            <p:cond delay="0"/>
                                          </p:stCondLst>
                                        </p:cTn>
                                        <p:tgtEl>
                                          <p:spTgt spid="488"/>
                                        </p:tgtEl>
                                        <p:attrNameLst>
                                          <p:attrName>style.visibility</p:attrName>
                                        </p:attrNameLst>
                                      </p:cBhvr>
                                      <p:to>
                                        <p:strVal val="visible"/>
                                      </p:to>
                                    </p:set>
                                    <p:animEffect transition="in" filter="fade">
                                      <p:cBhvr>
                                        <p:cTn id="336" dur="1000"/>
                                        <p:tgtEl>
                                          <p:spTgt spid="488"/>
                                        </p:tgtEl>
                                      </p:cBhvr>
                                    </p:animEffect>
                                    <p:anim calcmode="lin" valueType="num">
                                      <p:cBhvr>
                                        <p:cTn id="337" dur="1000" fill="hold"/>
                                        <p:tgtEl>
                                          <p:spTgt spid="488"/>
                                        </p:tgtEl>
                                        <p:attrNameLst>
                                          <p:attrName>ppt_x</p:attrName>
                                        </p:attrNameLst>
                                      </p:cBhvr>
                                      <p:tavLst>
                                        <p:tav tm="0">
                                          <p:val>
                                            <p:strVal val="#ppt_x"/>
                                          </p:val>
                                        </p:tav>
                                        <p:tav tm="100000">
                                          <p:val>
                                            <p:strVal val="#ppt_x"/>
                                          </p:val>
                                        </p:tav>
                                      </p:tavLst>
                                    </p:anim>
                                    <p:anim calcmode="lin" valueType="num">
                                      <p:cBhvr>
                                        <p:cTn id="338" dur="1000" fill="hold"/>
                                        <p:tgtEl>
                                          <p:spTgt spid="488"/>
                                        </p:tgtEl>
                                        <p:attrNameLst>
                                          <p:attrName>ppt_y</p:attrName>
                                        </p:attrNameLst>
                                      </p:cBhvr>
                                      <p:tavLst>
                                        <p:tav tm="0">
                                          <p:val>
                                            <p:strVal val="#ppt_y+.1"/>
                                          </p:val>
                                        </p:tav>
                                        <p:tav tm="100000">
                                          <p:val>
                                            <p:strVal val="#ppt_y"/>
                                          </p:val>
                                        </p:tav>
                                      </p:tavLst>
                                    </p:anim>
                                  </p:childTnLst>
                                </p:cTn>
                              </p:par>
                              <p:par>
                                <p:cTn id="339" presetID="42" presetClass="entr" presetSubtype="0" fill="hold" nodeType="withEffect">
                                  <p:stCondLst>
                                    <p:cond delay="0"/>
                                  </p:stCondLst>
                                  <p:childTnLst>
                                    <p:set>
                                      <p:cBhvr>
                                        <p:cTn id="340" dur="1" fill="hold">
                                          <p:stCondLst>
                                            <p:cond delay="0"/>
                                          </p:stCondLst>
                                        </p:cTn>
                                        <p:tgtEl>
                                          <p:spTgt spid="491"/>
                                        </p:tgtEl>
                                        <p:attrNameLst>
                                          <p:attrName>style.visibility</p:attrName>
                                        </p:attrNameLst>
                                      </p:cBhvr>
                                      <p:to>
                                        <p:strVal val="visible"/>
                                      </p:to>
                                    </p:set>
                                    <p:animEffect transition="in" filter="fade">
                                      <p:cBhvr>
                                        <p:cTn id="341" dur="1000"/>
                                        <p:tgtEl>
                                          <p:spTgt spid="491"/>
                                        </p:tgtEl>
                                      </p:cBhvr>
                                    </p:animEffect>
                                    <p:anim calcmode="lin" valueType="num">
                                      <p:cBhvr>
                                        <p:cTn id="342" dur="1000" fill="hold"/>
                                        <p:tgtEl>
                                          <p:spTgt spid="491"/>
                                        </p:tgtEl>
                                        <p:attrNameLst>
                                          <p:attrName>ppt_x</p:attrName>
                                        </p:attrNameLst>
                                      </p:cBhvr>
                                      <p:tavLst>
                                        <p:tav tm="0">
                                          <p:val>
                                            <p:strVal val="#ppt_x"/>
                                          </p:val>
                                        </p:tav>
                                        <p:tav tm="100000">
                                          <p:val>
                                            <p:strVal val="#ppt_x"/>
                                          </p:val>
                                        </p:tav>
                                      </p:tavLst>
                                    </p:anim>
                                    <p:anim calcmode="lin" valueType="num">
                                      <p:cBhvr>
                                        <p:cTn id="343" dur="1000" fill="hold"/>
                                        <p:tgtEl>
                                          <p:spTgt spid="491"/>
                                        </p:tgtEl>
                                        <p:attrNameLst>
                                          <p:attrName>ppt_y</p:attrName>
                                        </p:attrNameLst>
                                      </p:cBhvr>
                                      <p:tavLst>
                                        <p:tav tm="0">
                                          <p:val>
                                            <p:strVal val="#ppt_y+.1"/>
                                          </p:val>
                                        </p:tav>
                                        <p:tav tm="100000">
                                          <p:val>
                                            <p:strVal val="#ppt_y"/>
                                          </p:val>
                                        </p:tav>
                                      </p:tavLst>
                                    </p:anim>
                                  </p:childTnLst>
                                </p:cTn>
                              </p:par>
                              <p:par>
                                <p:cTn id="344" presetID="42" presetClass="entr" presetSubtype="0" fill="hold" nodeType="withEffect">
                                  <p:stCondLst>
                                    <p:cond delay="0"/>
                                  </p:stCondLst>
                                  <p:childTnLst>
                                    <p:set>
                                      <p:cBhvr>
                                        <p:cTn id="345" dur="1" fill="hold">
                                          <p:stCondLst>
                                            <p:cond delay="0"/>
                                          </p:stCondLst>
                                        </p:cTn>
                                        <p:tgtEl>
                                          <p:spTgt spid="510"/>
                                        </p:tgtEl>
                                        <p:attrNameLst>
                                          <p:attrName>style.visibility</p:attrName>
                                        </p:attrNameLst>
                                      </p:cBhvr>
                                      <p:to>
                                        <p:strVal val="visible"/>
                                      </p:to>
                                    </p:set>
                                    <p:animEffect transition="in" filter="fade">
                                      <p:cBhvr>
                                        <p:cTn id="346" dur="1000"/>
                                        <p:tgtEl>
                                          <p:spTgt spid="510"/>
                                        </p:tgtEl>
                                      </p:cBhvr>
                                    </p:animEffect>
                                    <p:anim calcmode="lin" valueType="num">
                                      <p:cBhvr>
                                        <p:cTn id="347" dur="1000" fill="hold"/>
                                        <p:tgtEl>
                                          <p:spTgt spid="510"/>
                                        </p:tgtEl>
                                        <p:attrNameLst>
                                          <p:attrName>ppt_x</p:attrName>
                                        </p:attrNameLst>
                                      </p:cBhvr>
                                      <p:tavLst>
                                        <p:tav tm="0">
                                          <p:val>
                                            <p:strVal val="#ppt_x"/>
                                          </p:val>
                                        </p:tav>
                                        <p:tav tm="100000">
                                          <p:val>
                                            <p:strVal val="#ppt_x"/>
                                          </p:val>
                                        </p:tav>
                                      </p:tavLst>
                                    </p:anim>
                                    <p:anim calcmode="lin" valueType="num">
                                      <p:cBhvr>
                                        <p:cTn id="348" dur="1000" fill="hold"/>
                                        <p:tgtEl>
                                          <p:spTgt spid="510"/>
                                        </p:tgtEl>
                                        <p:attrNameLst>
                                          <p:attrName>ppt_y</p:attrName>
                                        </p:attrNameLst>
                                      </p:cBhvr>
                                      <p:tavLst>
                                        <p:tav tm="0">
                                          <p:val>
                                            <p:strVal val="#ppt_y+.1"/>
                                          </p:val>
                                        </p:tav>
                                        <p:tav tm="100000">
                                          <p:val>
                                            <p:strVal val="#ppt_y"/>
                                          </p:val>
                                        </p:tav>
                                      </p:tavLst>
                                    </p:anim>
                                  </p:childTnLst>
                                </p:cTn>
                              </p:par>
                              <p:par>
                                <p:cTn id="349" presetID="42" presetClass="entr" presetSubtype="0" fill="hold" nodeType="withEffect">
                                  <p:stCondLst>
                                    <p:cond delay="0"/>
                                  </p:stCondLst>
                                  <p:childTnLst>
                                    <p:set>
                                      <p:cBhvr>
                                        <p:cTn id="350" dur="1" fill="hold">
                                          <p:stCondLst>
                                            <p:cond delay="0"/>
                                          </p:stCondLst>
                                        </p:cTn>
                                        <p:tgtEl>
                                          <p:spTgt spid="523"/>
                                        </p:tgtEl>
                                        <p:attrNameLst>
                                          <p:attrName>style.visibility</p:attrName>
                                        </p:attrNameLst>
                                      </p:cBhvr>
                                      <p:to>
                                        <p:strVal val="visible"/>
                                      </p:to>
                                    </p:set>
                                    <p:animEffect transition="in" filter="fade">
                                      <p:cBhvr>
                                        <p:cTn id="351" dur="1000"/>
                                        <p:tgtEl>
                                          <p:spTgt spid="523"/>
                                        </p:tgtEl>
                                      </p:cBhvr>
                                    </p:animEffect>
                                    <p:anim calcmode="lin" valueType="num">
                                      <p:cBhvr>
                                        <p:cTn id="352" dur="1000" fill="hold"/>
                                        <p:tgtEl>
                                          <p:spTgt spid="523"/>
                                        </p:tgtEl>
                                        <p:attrNameLst>
                                          <p:attrName>ppt_x</p:attrName>
                                        </p:attrNameLst>
                                      </p:cBhvr>
                                      <p:tavLst>
                                        <p:tav tm="0">
                                          <p:val>
                                            <p:strVal val="#ppt_x"/>
                                          </p:val>
                                        </p:tav>
                                        <p:tav tm="100000">
                                          <p:val>
                                            <p:strVal val="#ppt_x"/>
                                          </p:val>
                                        </p:tav>
                                      </p:tavLst>
                                    </p:anim>
                                    <p:anim calcmode="lin" valueType="num">
                                      <p:cBhvr>
                                        <p:cTn id="353" dur="1000" fill="hold"/>
                                        <p:tgtEl>
                                          <p:spTgt spid="523"/>
                                        </p:tgtEl>
                                        <p:attrNameLst>
                                          <p:attrName>ppt_y</p:attrName>
                                        </p:attrNameLst>
                                      </p:cBhvr>
                                      <p:tavLst>
                                        <p:tav tm="0">
                                          <p:val>
                                            <p:strVal val="#ppt_y+.1"/>
                                          </p:val>
                                        </p:tav>
                                        <p:tav tm="100000">
                                          <p:val>
                                            <p:strVal val="#ppt_y"/>
                                          </p:val>
                                        </p:tav>
                                      </p:tavLst>
                                    </p:anim>
                                  </p:childTnLst>
                                </p:cTn>
                              </p:par>
                              <p:par>
                                <p:cTn id="354" presetID="42" presetClass="entr" presetSubtype="0" fill="hold" nodeType="withEffect">
                                  <p:stCondLst>
                                    <p:cond delay="0"/>
                                  </p:stCondLst>
                                  <p:childTnLst>
                                    <p:set>
                                      <p:cBhvr>
                                        <p:cTn id="355" dur="1" fill="hold">
                                          <p:stCondLst>
                                            <p:cond delay="0"/>
                                          </p:stCondLst>
                                        </p:cTn>
                                        <p:tgtEl>
                                          <p:spTgt spid="526"/>
                                        </p:tgtEl>
                                        <p:attrNameLst>
                                          <p:attrName>style.visibility</p:attrName>
                                        </p:attrNameLst>
                                      </p:cBhvr>
                                      <p:to>
                                        <p:strVal val="visible"/>
                                      </p:to>
                                    </p:set>
                                    <p:animEffect transition="in" filter="fade">
                                      <p:cBhvr>
                                        <p:cTn id="356" dur="1000"/>
                                        <p:tgtEl>
                                          <p:spTgt spid="526"/>
                                        </p:tgtEl>
                                      </p:cBhvr>
                                    </p:animEffect>
                                    <p:anim calcmode="lin" valueType="num">
                                      <p:cBhvr>
                                        <p:cTn id="357" dur="1000" fill="hold"/>
                                        <p:tgtEl>
                                          <p:spTgt spid="526"/>
                                        </p:tgtEl>
                                        <p:attrNameLst>
                                          <p:attrName>ppt_x</p:attrName>
                                        </p:attrNameLst>
                                      </p:cBhvr>
                                      <p:tavLst>
                                        <p:tav tm="0">
                                          <p:val>
                                            <p:strVal val="#ppt_x"/>
                                          </p:val>
                                        </p:tav>
                                        <p:tav tm="100000">
                                          <p:val>
                                            <p:strVal val="#ppt_x"/>
                                          </p:val>
                                        </p:tav>
                                      </p:tavLst>
                                    </p:anim>
                                    <p:anim calcmode="lin" valueType="num">
                                      <p:cBhvr>
                                        <p:cTn id="358" dur="1000" fill="hold"/>
                                        <p:tgtEl>
                                          <p:spTgt spid="526"/>
                                        </p:tgtEl>
                                        <p:attrNameLst>
                                          <p:attrName>ppt_y</p:attrName>
                                        </p:attrNameLst>
                                      </p:cBhvr>
                                      <p:tavLst>
                                        <p:tav tm="0">
                                          <p:val>
                                            <p:strVal val="#ppt_y+.1"/>
                                          </p:val>
                                        </p:tav>
                                        <p:tav tm="100000">
                                          <p:val>
                                            <p:strVal val="#ppt_y"/>
                                          </p:val>
                                        </p:tav>
                                      </p:tavLst>
                                    </p:anim>
                                  </p:childTnLst>
                                </p:cTn>
                              </p:par>
                              <p:par>
                                <p:cTn id="359" presetID="42" presetClass="entr" presetSubtype="0" fill="hold" nodeType="withEffect">
                                  <p:stCondLst>
                                    <p:cond delay="0"/>
                                  </p:stCondLst>
                                  <p:childTnLst>
                                    <p:set>
                                      <p:cBhvr>
                                        <p:cTn id="360" dur="1" fill="hold">
                                          <p:stCondLst>
                                            <p:cond delay="0"/>
                                          </p:stCondLst>
                                        </p:cTn>
                                        <p:tgtEl>
                                          <p:spTgt spid="530"/>
                                        </p:tgtEl>
                                        <p:attrNameLst>
                                          <p:attrName>style.visibility</p:attrName>
                                        </p:attrNameLst>
                                      </p:cBhvr>
                                      <p:to>
                                        <p:strVal val="visible"/>
                                      </p:to>
                                    </p:set>
                                    <p:animEffect transition="in" filter="fade">
                                      <p:cBhvr>
                                        <p:cTn id="361" dur="1000"/>
                                        <p:tgtEl>
                                          <p:spTgt spid="530"/>
                                        </p:tgtEl>
                                      </p:cBhvr>
                                    </p:animEffect>
                                    <p:anim calcmode="lin" valueType="num">
                                      <p:cBhvr>
                                        <p:cTn id="362" dur="1000" fill="hold"/>
                                        <p:tgtEl>
                                          <p:spTgt spid="530"/>
                                        </p:tgtEl>
                                        <p:attrNameLst>
                                          <p:attrName>ppt_x</p:attrName>
                                        </p:attrNameLst>
                                      </p:cBhvr>
                                      <p:tavLst>
                                        <p:tav tm="0">
                                          <p:val>
                                            <p:strVal val="#ppt_x"/>
                                          </p:val>
                                        </p:tav>
                                        <p:tav tm="100000">
                                          <p:val>
                                            <p:strVal val="#ppt_x"/>
                                          </p:val>
                                        </p:tav>
                                      </p:tavLst>
                                    </p:anim>
                                    <p:anim calcmode="lin" valueType="num">
                                      <p:cBhvr>
                                        <p:cTn id="363" dur="1000" fill="hold"/>
                                        <p:tgtEl>
                                          <p:spTgt spid="530"/>
                                        </p:tgtEl>
                                        <p:attrNameLst>
                                          <p:attrName>ppt_y</p:attrName>
                                        </p:attrNameLst>
                                      </p:cBhvr>
                                      <p:tavLst>
                                        <p:tav tm="0">
                                          <p:val>
                                            <p:strVal val="#ppt_y+.1"/>
                                          </p:val>
                                        </p:tav>
                                        <p:tav tm="100000">
                                          <p:val>
                                            <p:strVal val="#ppt_y"/>
                                          </p:val>
                                        </p:tav>
                                      </p:tavLst>
                                    </p:anim>
                                  </p:childTnLst>
                                </p:cTn>
                              </p:par>
                              <p:par>
                                <p:cTn id="364" presetID="42" presetClass="entr" presetSubtype="0" fill="hold" nodeType="withEffect">
                                  <p:stCondLst>
                                    <p:cond delay="0"/>
                                  </p:stCondLst>
                                  <p:childTnLst>
                                    <p:set>
                                      <p:cBhvr>
                                        <p:cTn id="365" dur="1" fill="hold">
                                          <p:stCondLst>
                                            <p:cond delay="0"/>
                                          </p:stCondLst>
                                        </p:cTn>
                                        <p:tgtEl>
                                          <p:spTgt spid="533"/>
                                        </p:tgtEl>
                                        <p:attrNameLst>
                                          <p:attrName>style.visibility</p:attrName>
                                        </p:attrNameLst>
                                      </p:cBhvr>
                                      <p:to>
                                        <p:strVal val="visible"/>
                                      </p:to>
                                    </p:set>
                                    <p:animEffect transition="in" filter="fade">
                                      <p:cBhvr>
                                        <p:cTn id="366" dur="1000"/>
                                        <p:tgtEl>
                                          <p:spTgt spid="533"/>
                                        </p:tgtEl>
                                      </p:cBhvr>
                                    </p:animEffect>
                                    <p:anim calcmode="lin" valueType="num">
                                      <p:cBhvr>
                                        <p:cTn id="367" dur="1000" fill="hold"/>
                                        <p:tgtEl>
                                          <p:spTgt spid="533"/>
                                        </p:tgtEl>
                                        <p:attrNameLst>
                                          <p:attrName>ppt_x</p:attrName>
                                        </p:attrNameLst>
                                      </p:cBhvr>
                                      <p:tavLst>
                                        <p:tav tm="0">
                                          <p:val>
                                            <p:strVal val="#ppt_x"/>
                                          </p:val>
                                        </p:tav>
                                        <p:tav tm="100000">
                                          <p:val>
                                            <p:strVal val="#ppt_x"/>
                                          </p:val>
                                        </p:tav>
                                      </p:tavLst>
                                    </p:anim>
                                    <p:anim calcmode="lin" valueType="num">
                                      <p:cBhvr>
                                        <p:cTn id="368" dur="1000" fill="hold"/>
                                        <p:tgtEl>
                                          <p:spTgt spid="533"/>
                                        </p:tgtEl>
                                        <p:attrNameLst>
                                          <p:attrName>ppt_y</p:attrName>
                                        </p:attrNameLst>
                                      </p:cBhvr>
                                      <p:tavLst>
                                        <p:tav tm="0">
                                          <p:val>
                                            <p:strVal val="#ppt_y+.1"/>
                                          </p:val>
                                        </p:tav>
                                        <p:tav tm="100000">
                                          <p:val>
                                            <p:strVal val="#ppt_y"/>
                                          </p:val>
                                        </p:tav>
                                      </p:tavLst>
                                    </p:anim>
                                  </p:childTnLst>
                                </p:cTn>
                              </p:par>
                              <p:par>
                                <p:cTn id="369" presetID="42" presetClass="entr" presetSubtype="0" fill="hold" nodeType="withEffect">
                                  <p:stCondLst>
                                    <p:cond delay="0"/>
                                  </p:stCondLst>
                                  <p:childTnLst>
                                    <p:set>
                                      <p:cBhvr>
                                        <p:cTn id="370" dur="1" fill="hold">
                                          <p:stCondLst>
                                            <p:cond delay="0"/>
                                          </p:stCondLst>
                                        </p:cTn>
                                        <p:tgtEl>
                                          <p:spTgt spid="536"/>
                                        </p:tgtEl>
                                        <p:attrNameLst>
                                          <p:attrName>style.visibility</p:attrName>
                                        </p:attrNameLst>
                                      </p:cBhvr>
                                      <p:to>
                                        <p:strVal val="visible"/>
                                      </p:to>
                                    </p:set>
                                    <p:animEffect transition="in" filter="fade">
                                      <p:cBhvr>
                                        <p:cTn id="371" dur="1000"/>
                                        <p:tgtEl>
                                          <p:spTgt spid="536"/>
                                        </p:tgtEl>
                                      </p:cBhvr>
                                    </p:animEffect>
                                    <p:anim calcmode="lin" valueType="num">
                                      <p:cBhvr>
                                        <p:cTn id="372" dur="1000" fill="hold"/>
                                        <p:tgtEl>
                                          <p:spTgt spid="536"/>
                                        </p:tgtEl>
                                        <p:attrNameLst>
                                          <p:attrName>ppt_x</p:attrName>
                                        </p:attrNameLst>
                                      </p:cBhvr>
                                      <p:tavLst>
                                        <p:tav tm="0">
                                          <p:val>
                                            <p:strVal val="#ppt_x"/>
                                          </p:val>
                                        </p:tav>
                                        <p:tav tm="100000">
                                          <p:val>
                                            <p:strVal val="#ppt_x"/>
                                          </p:val>
                                        </p:tav>
                                      </p:tavLst>
                                    </p:anim>
                                    <p:anim calcmode="lin" valueType="num">
                                      <p:cBhvr>
                                        <p:cTn id="373" dur="1000" fill="hold"/>
                                        <p:tgtEl>
                                          <p:spTgt spid="536"/>
                                        </p:tgtEl>
                                        <p:attrNameLst>
                                          <p:attrName>ppt_y</p:attrName>
                                        </p:attrNameLst>
                                      </p:cBhvr>
                                      <p:tavLst>
                                        <p:tav tm="0">
                                          <p:val>
                                            <p:strVal val="#ppt_y+.1"/>
                                          </p:val>
                                        </p:tav>
                                        <p:tav tm="100000">
                                          <p:val>
                                            <p:strVal val="#ppt_y"/>
                                          </p:val>
                                        </p:tav>
                                      </p:tavLst>
                                    </p:anim>
                                  </p:childTnLst>
                                </p:cTn>
                              </p:par>
                              <p:par>
                                <p:cTn id="374" presetID="42" presetClass="entr" presetSubtype="0" fill="hold" nodeType="withEffect">
                                  <p:stCondLst>
                                    <p:cond delay="0"/>
                                  </p:stCondLst>
                                  <p:childTnLst>
                                    <p:set>
                                      <p:cBhvr>
                                        <p:cTn id="375" dur="1" fill="hold">
                                          <p:stCondLst>
                                            <p:cond delay="0"/>
                                          </p:stCondLst>
                                        </p:cTn>
                                        <p:tgtEl>
                                          <p:spTgt spid="539"/>
                                        </p:tgtEl>
                                        <p:attrNameLst>
                                          <p:attrName>style.visibility</p:attrName>
                                        </p:attrNameLst>
                                      </p:cBhvr>
                                      <p:to>
                                        <p:strVal val="visible"/>
                                      </p:to>
                                    </p:set>
                                    <p:animEffect transition="in" filter="fade">
                                      <p:cBhvr>
                                        <p:cTn id="376" dur="1000"/>
                                        <p:tgtEl>
                                          <p:spTgt spid="539"/>
                                        </p:tgtEl>
                                      </p:cBhvr>
                                    </p:animEffect>
                                    <p:anim calcmode="lin" valueType="num">
                                      <p:cBhvr>
                                        <p:cTn id="377" dur="1000" fill="hold"/>
                                        <p:tgtEl>
                                          <p:spTgt spid="539"/>
                                        </p:tgtEl>
                                        <p:attrNameLst>
                                          <p:attrName>ppt_x</p:attrName>
                                        </p:attrNameLst>
                                      </p:cBhvr>
                                      <p:tavLst>
                                        <p:tav tm="0">
                                          <p:val>
                                            <p:strVal val="#ppt_x"/>
                                          </p:val>
                                        </p:tav>
                                        <p:tav tm="100000">
                                          <p:val>
                                            <p:strVal val="#ppt_x"/>
                                          </p:val>
                                        </p:tav>
                                      </p:tavLst>
                                    </p:anim>
                                    <p:anim calcmode="lin" valueType="num">
                                      <p:cBhvr>
                                        <p:cTn id="378" dur="1000" fill="hold"/>
                                        <p:tgtEl>
                                          <p:spTgt spid="539"/>
                                        </p:tgtEl>
                                        <p:attrNameLst>
                                          <p:attrName>ppt_y</p:attrName>
                                        </p:attrNameLst>
                                      </p:cBhvr>
                                      <p:tavLst>
                                        <p:tav tm="0">
                                          <p:val>
                                            <p:strVal val="#ppt_y+.1"/>
                                          </p:val>
                                        </p:tav>
                                        <p:tav tm="100000">
                                          <p:val>
                                            <p:strVal val="#ppt_y"/>
                                          </p:val>
                                        </p:tav>
                                      </p:tavLst>
                                    </p:anim>
                                  </p:childTnLst>
                                </p:cTn>
                              </p:par>
                              <p:par>
                                <p:cTn id="379" presetID="42" presetClass="entr" presetSubtype="0" fill="hold" nodeType="withEffect">
                                  <p:stCondLst>
                                    <p:cond delay="0"/>
                                  </p:stCondLst>
                                  <p:childTnLst>
                                    <p:set>
                                      <p:cBhvr>
                                        <p:cTn id="380" dur="1" fill="hold">
                                          <p:stCondLst>
                                            <p:cond delay="0"/>
                                          </p:stCondLst>
                                        </p:cTn>
                                        <p:tgtEl>
                                          <p:spTgt spid="542"/>
                                        </p:tgtEl>
                                        <p:attrNameLst>
                                          <p:attrName>style.visibility</p:attrName>
                                        </p:attrNameLst>
                                      </p:cBhvr>
                                      <p:to>
                                        <p:strVal val="visible"/>
                                      </p:to>
                                    </p:set>
                                    <p:animEffect transition="in" filter="fade">
                                      <p:cBhvr>
                                        <p:cTn id="381" dur="1000"/>
                                        <p:tgtEl>
                                          <p:spTgt spid="542"/>
                                        </p:tgtEl>
                                      </p:cBhvr>
                                    </p:animEffect>
                                    <p:anim calcmode="lin" valueType="num">
                                      <p:cBhvr>
                                        <p:cTn id="382" dur="1000" fill="hold"/>
                                        <p:tgtEl>
                                          <p:spTgt spid="542"/>
                                        </p:tgtEl>
                                        <p:attrNameLst>
                                          <p:attrName>ppt_x</p:attrName>
                                        </p:attrNameLst>
                                      </p:cBhvr>
                                      <p:tavLst>
                                        <p:tav tm="0">
                                          <p:val>
                                            <p:strVal val="#ppt_x"/>
                                          </p:val>
                                        </p:tav>
                                        <p:tav tm="100000">
                                          <p:val>
                                            <p:strVal val="#ppt_x"/>
                                          </p:val>
                                        </p:tav>
                                      </p:tavLst>
                                    </p:anim>
                                    <p:anim calcmode="lin" valueType="num">
                                      <p:cBhvr>
                                        <p:cTn id="383" dur="1000" fill="hold"/>
                                        <p:tgtEl>
                                          <p:spTgt spid="542"/>
                                        </p:tgtEl>
                                        <p:attrNameLst>
                                          <p:attrName>ppt_y</p:attrName>
                                        </p:attrNameLst>
                                      </p:cBhvr>
                                      <p:tavLst>
                                        <p:tav tm="0">
                                          <p:val>
                                            <p:strVal val="#ppt_y+.1"/>
                                          </p:val>
                                        </p:tav>
                                        <p:tav tm="100000">
                                          <p:val>
                                            <p:strVal val="#ppt_y"/>
                                          </p:val>
                                        </p:tav>
                                      </p:tavLst>
                                    </p:anim>
                                  </p:childTnLst>
                                </p:cTn>
                              </p:par>
                              <p:par>
                                <p:cTn id="384" presetID="42" presetClass="entr" presetSubtype="0" fill="hold" nodeType="withEffect">
                                  <p:stCondLst>
                                    <p:cond delay="0"/>
                                  </p:stCondLst>
                                  <p:childTnLst>
                                    <p:set>
                                      <p:cBhvr>
                                        <p:cTn id="385" dur="1" fill="hold">
                                          <p:stCondLst>
                                            <p:cond delay="0"/>
                                          </p:stCondLst>
                                        </p:cTn>
                                        <p:tgtEl>
                                          <p:spTgt spid="545"/>
                                        </p:tgtEl>
                                        <p:attrNameLst>
                                          <p:attrName>style.visibility</p:attrName>
                                        </p:attrNameLst>
                                      </p:cBhvr>
                                      <p:to>
                                        <p:strVal val="visible"/>
                                      </p:to>
                                    </p:set>
                                    <p:animEffect transition="in" filter="fade">
                                      <p:cBhvr>
                                        <p:cTn id="386" dur="1000"/>
                                        <p:tgtEl>
                                          <p:spTgt spid="545"/>
                                        </p:tgtEl>
                                      </p:cBhvr>
                                    </p:animEffect>
                                    <p:anim calcmode="lin" valueType="num">
                                      <p:cBhvr>
                                        <p:cTn id="387" dur="1000" fill="hold"/>
                                        <p:tgtEl>
                                          <p:spTgt spid="545"/>
                                        </p:tgtEl>
                                        <p:attrNameLst>
                                          <p:attrName>ppt_x</p:attrName>
                                        </p:attrNameLst>
                                      </p:cBhvr>
                                      <p:tavLst>
                                        <p:tav tm="0">
                                          <p:val>
                                            <p:strVal val="#ppt_x"/>
                                          </p:val>
                                        </p:tav>
                                        <p:tav tm="100000">
                                          <p:val>
                                            <p:strVal val="#ppt_x"/>
                                          </p:val>
                                        </p:tav>
                                      </p:tavLst>
                                    </p:anim>
                                    <p:anim calcmode="lin" valueType="num">
                                      <p:cBhvr>
                                        <p:cTn id="388" dur="1000" fill="hold"/>
                                        <p:tgtEl>
                                          <p:spTgt spid="545"/>
                                        </p:tgtEl>
                                        <p:attrNameLst>
                                          <p:attrName>ppt_y</p:attrName>
                                        </p:attrNameLst>
                                      </p:cBhvr>
                                      <p:tavLst>
                                        <p:tav tm="0">
                                          <p:val>
                                            <p:strVal val="#ppt_y+.1"/>
                                          </p:val>
                                        </p:tav>
                                        <p:tav tm="100000">
                                          <p:val>
                                            <p:strVal val="#ppt_y"/>
                                          </p:val>
                                        </p:tav>
                                      </p:tavLst>
                                    </p:anim>
                                  </p:childTnLst>
                                </p:cTn>
                              </p:par>
                            </p:childTnLst>
                          </p:cTn>
                        </p:par>
                      </p:childTnLst>
                    </p:cTn>
                  </p:par>
                  <p:par>
                    <p:cTn id="389" fill="hold">
                      <p:stCondLst>
                        <p:cond delay="indefinite"/>
                      </p:stCondLst>
                      <p:childTnLst>
                        <p:par>
                          <p:cTn id="390" fill="hold">
                            <p:stCondLst>
                              <p:cond delay="0"/>
                            </p:stCondLst>
                            <p:childTnLst>
                              <p:par>
                                <p:cTn id="391" presetID="10" presetClass="entr" presetSubtype="0" fill="hold" grpId="0" nodeType="clickEffect">
                                  <p:stCondLst>
                                    <p:cond delay="0"/>
                                  </p:stCondLst>
                                  <p:childTnLst>
                                    <p:set>
                                      <p:cBhvr>
                                        <p:cTn id="392" dur="1" fill="hold">
                                          <p:stCondLst>
                                            <p:cond delay="0"/>
                                          </p:stCondLst>
                                        </p:cTn>
                                        <p:tgtEl>
                                          <p:spTgt spid="522"/>
                                        </p:tgtEl>
                                        <p:attrNameLst>
                                          <p:attrName>style.visibility</p:attrName>
                                        </p:attrNameLst>
                                      </p:cBhvr>
                                      <p:to>
                                        <p:strVal val="visible"/>
                                      </p:to>
                                    </p:set>
                                    <p:animEffect transition="in" filter="fade">
                                      <p:cBhvr>
                                        <p:cTn id="393" dur="500"/>
                                        <p:tgtEl>
                                          <p:spTgt spid="522"/>
                                        </p:tgtEl>
                                      </p:cBhvr>
                                    </p:animEffect>
                                  </p:childTnLst>
                                </p:cTn>
                              </p:par>
                            </p:childTnLst>
                          </p:cTn>
                        </p:par>
                      </p:childTnLst>
                    </p:cTn>
                  </p:par>
                  <p:par>
                    <p:cTn id="394" fill="hold">
                      <p:stCondLst>
                        <p:cond delay="indefinite"/>
                      </p:stCondLst>
                      <p:childTnLst>
                        <p:par>
                          <p:cTn id="395" fill="hold">
                            <p:stCondLst>
                              <p:cond delay="0"/>
                            </p:stCondLst>
                            <p:childTnLst>
                              <p:par>
                                <p:cTn id="396" presetID="10" presetClass="entr" presetSubtype="0" fill="hold" grpId="0" nodeType="clickEffect">
                                  <p:stCondLst>
                                    <p:cond delay="0"/>
                                  </p:stCondLst>
                                  <p:childTnLst>
                                    <p:set>
                                      <p:cBhvr>
                                        <p:cTn id="397" dur="1" fill="hold">
                                          <p:stCondLst>
                                            <p:cond delay="0"/>
                                          </p:stCondLst>
                                        </p:cTn>
                                        <p:tgtEl>
                                          <p:spTgt spid="529"/>
                                        </p:tgtEl>
                                        <p:attrNameLst>
                                          <p:attrName>style.visibility</p:attrName>
                                        </p:attrNameLst>
                                      </p:cBhvr>
                                      <p:to>
                                        <p:strVal val="visible"/>
                                      </p:to>
                                    </p:set>
                                    <p:animEffect transition="in" filter="fade">
                                      <p:cBhvr>
                                        <p:cTn id="398" dur="500"/>
                                        <p:tgtEl>
                                          <p:spTgt spid="529"/>
                                        </p:tgtEl>
                                      </p:cBhvr>
                                    </p:animEffect>
                                  </p:childTnLst>
                                </p:cTn>
                              </p:par>
                              <p:par>
                                <p:cTn id="399" presetID="10" presetClass="entr" presetSubtype="0" fill="hold" nodeType="withEffect">
                                  <p:stCondLst>
                                    <p:cond delay="0"/>
                                  </p:stCondLst>
                                  <p:childTnLst>
                                    <p:set>
                                      <p:cBhvr>
                                        <p:cTn id="400" dur="1" fill="hold">
                                          <p:stCondLst>
                                            <p:cond delay="0"/>
                                          </p:stCondLst>
                                        </p:cTn>
                                        <p:tgtEl>
                                          <p:spTgt spid="548"/>
                                        </p:tgtEl>
                                        <p:attrNameLst>
                                          <p:attrName>style.visibility</p:attrName>
                                        </p:attrNameLst>
                                      </p:cBhvr>
                                      <p:to>
                                        <p:strVal val="visible"/>
                                      </p:to>
                                    </p:set>
                                    <p:animEffect transition="in" filter="fade">
                                      <p:cBhvr>
                                        <p:cTn id="401" dur="50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p:bldP spid="254" grpId="0" animBg="1"/>
      <p:bldP spid="255" grpId="0" animBg="1"/>
      <p:bldP spid="256" grpId="0" animBg="1"/>
      <p:bldP spid="257" grpId="0" animBg="1"/>
      <p:bldP spid="258" grpId="0" animBg="1"/>
      <p:bldP spid="279" grpId="0" animBg="1"/>
      <p:bldP spid="283" grpId="0" animBg="1"/>
      <p:bldP spid="290" grpId="0" animBg="1"/>
      <p:bldP spid="318" grpId="0" animBg="1"/>
      <p:bldP spid="355" grpId="0" animBg="1"/>
      <p:bldP spid="372" grpId="0" animBg="1"/>
      <p:bldP spid="373" grpId="0" animBg="1"/>
      <p:bldP spid="426" grpId="0"/>
      <p:bldP spid="468" grpId="0" animBg="1"/>
      <p:bldP spid="481" grpId="0" animBg="1"/>
      <p:bldP spid="522" grpId="0" animBg="1"/>
      <p:bldP spid="5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496008" y="1304032"/>
            <a:ext cx="8894294" cy="5242185"/>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Cloud Computing</a:t>
            </a:r>
            <a:endParaRPr lang="en-US" dirty="0">
              <a:solidFill>
                <a:schemeClr val="accent2">
                  <a:alpha val="99000"/>
                </a:schemeClr>
              </a:solidFill>
            </a:endParaRPr>
          </a:p>
        </p:txBody>
      </p:sp>
      <p:grpSp>
        <p:nvGrpSpPr>
          <p:cNvPr id="4" name="Group 3"/>
          <p:cNvGrpSpPr/>
          <p:nvPr/>
        </p:nvGrpSpPr>
        <p:grpSpPr>
          <a:xfrm>
            <a:off x="813713" y="1358693"/>
            <a:ext cx="2476246" cy="4885796"/>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108504" y="2354254"/>
              <a:ext cx="278528"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2066"/>
              <a:ext cx="396513" cy="10680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manage</a:t>
              </a:r>
            </a:p>
          </p:txBody>
        </p:sp>
      </p:grpSp>
      <p:grpSp>
        <p:nvGrpSpPr>
          <p:cNvPr id="5" name="Group 4"/>
          <p:cNvGrpSpPr/>
          <p:nvPr/>
        </p:nvGrpSpPr>
        <p:grpSpPr>
          <a:xfrm>
            <a:off x="3939008" y="1368941"/>
            <a:ext cx="2827107" cy="4875552"/>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Infrastructure</a:t>
              </a:r>
            </a:p>
            <a:p>
              <a:pPr defTabSz="1243193"/>
              <a:r>
                <a:rPr lang="en-US" sz="1632"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kern="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52779" y="4646476"/>
              <a:ext cx="396512" cy="168632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kern="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9072"/>
              <a:ext cx="396512" cy="10680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manage</a:t>
              </a:r>
            </a:p>
          </p:txBody>
        </p:sp>
      </p:grpSp>
      <p:grpSp>
        <p:nvGrpSpPr>
          <p:cNvPr id="6" name="Group 5"/>
          <p:cNvGrpSpPr/>
          <p:nvPr/>
        </p:nvGrpSpPr>
        <p:grpSpPr>
          <a:xfrm>
            <a:off x="6592863" y="1358693"/>
            <a:ext cx="2760298" cy="489423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Platform</a:t>
              </a:r>
            </a:p>
            <a:p>
              <a:pPr defTabSz="1243193"/>
              <a:r>
                <a:rPr lang="en-US" sz="1632"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kern="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9330" y="3994639"/>
              <a:ext cx="396512" cy="168632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kern="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1870"/>
              <a:ext cx="396512" cy="10680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654022" y="1358693"/>
            <a:ext cx="2369343" cy="4885796"/>
            <a:chOff x="8980831" y="1583373"/>
            <a:chExt cx="2323096" cy="4790431"/>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Software</a:t>
              </a:r>
            </a:p>
            <a:p>
              <a:pPr defTabSz="1243193"/>
              <a:r>
                <a:rPr lang="en-US" sz="1632" dirty="0">
                  <a:solidFill>
                    <a:srgbClr val="595959">
                      <a:alpha val="99000"/>
                    </a:srgbClr>
                  </a:solidFill>
                  <a:ea typeface="Kozuka Gothic Pro R" pitchFamily="34" charset="-128"/>
                </a:rPr>
                <a:t>(as a Service)</a:t>
              </a:r>
            </a:p>
          </p:txBody>
        </p:sp>
        <p:sp>
          <p:nvSpPr>
            <p:cNvPr id="172" name="TextBox 64"/>
            <p:cNvSpPr txBox="1"/>
            <p:nvPr/>
          </p:nvSpPr>
          <p:spPr>
            <a:xfrm flipH="1">
              <a:off x="10907415" y="3522731"/>
              <a:ext cx="396512" cy="168632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353728" y="5470012"/>
            <a:ext cx="1034292" cy="1034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81696" y="5479950"/>
            <a:ext cx="822324" cy="822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8711" y="1137570"/>
            <a:ext cx="3014332" cy="524218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kern="0" dirty="0">
              <a:gradFill>
                <a:gsLst>
                  <a:gs pos="0">
                    <a:srgbClr val="FFFFFF"/>
                  </a:gs>
                  <a:gs pos="100000">
                    <a:srgbClr val="FFFFFF"/>
                  </a:gs>
                </a:gsLst>
                <a:lin ang="5400000" scaled="0"/>
              </a:gradFill>
            </a:endParaRPr>
          </a:p>
        </p:txBody>
      </p:sp>
      <p:sp>
        <p:nvSpPr>
          <p:cNvPr id="64" name="Left Brace 63"/>
          <p:cNvSpPr/>
          <p:nvPr/>
        </p:nvSpPr>
        <p:spPr>
          <a:xfrm flipH="1">
            <a:off x="11407161" y="2144920"/>
            <a:ext cx="252882" cy="4098713"/>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kern="0" dirty="0">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094758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Virtual Machines in Microsoft Azure</a:t>
            </a:r>
          </a:p>
        </p:txBody>
      </p:sp>
    </p:spTree>
    <p:extLst>
      <p:ext uri="{BB962C8B-B14F-4D97-AF65-F5344CB8AC3E}">
        <p14:creationId xmlns:p14="http://schemas.microsoft.com/office/powerpoint/2010/main" val="752105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0" y="-35647"/>
            <a:ext cx="6230593" cy="6992540"/>
          </a:xfrm>
          <a:prstGeom prst="rect">
            <a:avLst/>
          </a:prstGeom>
          <a:solidFill>
            <a:srgbClr val="1B5CA9"/>
          </a:solidFill>
          <a:ln w="25400" cap="flat" cmpd="sng" algn="ctr">
            <a:noFill/>
            <a:prstDash val="solid"/>
            <a:headEnd type="none" w="med" len="med"/>
            <a:tailEnd type="none" w="med" len="med"/>
          </a:ln>
          <a:effectLst/>
        </p:spPr>
        <p:txBody>
          <a:bodyPr vert="horz" wrap="square" lIns="91410" tIns="45704" rIns="91410" bIns="45704" numCol="1" rtlCol="0" anchor="ctr" anchorCtr="0" compatLnSpc="1">
            <a:prstTxWarp prst="textNoShape">
              <a:avLst/>
            </a:prstTxWarp>
          </a:bodyPr>
          <a:lstStyle/>
          <a:p>
            <a:pPr marL="0" marR="0" lvl="0" indent="0" algn="ctr" defTabSz="91386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
        <p:nvSpPr>
          <p:cNvPr id="32" name="Title 1"/>
          <p:cNvSpPr txBox="1">
            <a:spLocks/>
          </p:cNvSpPr>
          <p:nvPr/>
        </p:nvSpPr>
        <p:spPr>
          <a:xfrm>
            <a:off x="188370" y="295733"/>
            <a:ext cx="11550761" cy="917444"/>
          </a:xfrm>
          <a:prstGeom prst="rect">
            <a:avLst/>
          </a:prstGeom>
        </p:spPr>
        <p:txBody>
          <a:bodyPr/>
          <a:lstStyle>
            <a:lvl1pPr algn="l" defTabSz="932148" rtl="0" eaLnBrk="1" latinLnBrk="0" hangingPunct="1">
              <a:lnSpc>
                <a:spcPct val="90000"/>
              </a:lnSpc>
              <a:spcBef>
                <a:spcPct val="0"/>
              </a:spcBef>
              <a:buNone/>
              <a:defRPr lang="en-US" sz="5303" b="0" kern="1200" cap="none" spc="-102" baseline="0" dirty="0">
                <a:ln w="3175">
                  <a:noFill/>
                </a:ln>
                <a:solidFill>
                  <a:srgbClr val="616161"/>
                </a:solidFill>
                <a:effectLst/>
                <a:latin typeface="Segoe UI Light"/>
                <a:ea typeface="+mn-ea"/>
                <a:cs typeface="Segoe ui light (Headings)"/>
              </a:defRPr>
            </a:lvl1pPr>
          </a:lstStyle>
          <a:p>
            <a:pPr marL="0" marR="0" lvl="0" indent="0" algn="l" defTabSz="932148" rtl="0" eaLnBrk="1" fontAlgn="auto" latinLnBrk="0" hangingPunct="1">
              <a:lnSpc>
                <a:spcPct val="90000"/>
              </a:lnSpc>
              <a:spcBef>
                <a:spcPct val="0"/>
              </a:spcBef>
              <a:spcAft>
                <a:spcPts val="0"/>
              </a:spcAft>
              <a:buClrTx/>
              <a:buSzTx/>
              <a:buFontTx/>
              <a:buNone/>
              <a:tabLst/>
              <a:defRPr/>
            </a:pPr>
            <a:r>
              <a:rPr lang="en-US" sz="4799" noProof="0" dirty="0">
                <a:solidFill>
                  <a:sysClr val="window" lastClr="FFFFFF"/>
                </a:solidFill>
              </a:rPr>
              <a:t>Virtual Machines</a:t>
            </a:r>
            <a:endParaRPr kumimoji="0" lang="en-US" sz="4799" b="0" i="0" u="none" strike="noStrike" kern="1200" cap="none" spc="-102" normalizeH="0" baseline="0" noProof="0" dirty="0">
              <a:ln w="3175">
                <a:noFill/>
              </a:ln>
              <a:solidFill>
                <a:sysClr val="window" lastClr="FFFFFF"/>
              </a:solidFill>
              <a:effectLst/>
              <a:uLnTx/>
              <a:uFillTx/>
              <a:latin typeface="Segoe UI Light"/>
              <a:ea typeface="+mn-ea"/>
            </a:endParaRPr>
          </a:p>
        </p:txBody>
      </p:sp>
      <p:sp>
        <p:nvSpPr>
          <p:cNvPr id="33" name="Rectangle 32"/>
          <p:cNvSpPr/>
          <p:nvPr/>
        </p:nvSpPr>
        <p:spPr>
          <a:xfrm>
            <a:off x="445328" y="1347196"/>
            <a:ext cx="5571613" cy="5019836"/>
          </a:xfrm>
          <a:prstGeom prst="rect">
            <a:avLst/>
          </a:prstGeom>
        </p:spPr>
        <p:txBody>
          <a:bodyPr wrap="square">
            <a:spAutoFit/>
          </a:bodyPr>
          <a:lstStyle/>
          <a:p>
            <a:pPr defTabSz="932228"/>
            <a:r>
              <a:rPr lang="en-US" sz="2800" dirty="0">
                <a:solidFill>
                  <a:srgbClr val="FFFFFF"/>
                </a:solidFill>
                <a:latin typeface="Segoe UI Semibold" panose="020B0702040204020203" pitchFamily="34" charset="0"/>
                <a:cs typeface="Segoe UI Semibold" panose="020B0702040204020203" pitchFamily="34" charset="0"/>
              </a:rPr>
              <a:t>Choice of OS</a:t>
            </a:r>
          </a:p>
          <a:p>
            <a:pPr marL="285695" lvl="0"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Support for Linux, Windows Server, SQL Server, Oracle, IBM, and SAP</a:t>
            </a:r>
          </a:p>
          <a:p>
            <a:pPr marL="285695" lvl="0" indent="-285695" defTabSz="932148">
              <a:lnSpc>
                <a:spcPct val="90000"/>
              </a:lnSpc>
              <a:spcBef>
                <a:spcPts val="1801"/>
              </a:spcBef>
              <a:buFont typeface="Arial" panose="020B0604020202020204" pitchFamily="34" charset="0"/>
              <a:buChar char="•"/>
            </a:pPr>
            <a:endParaRPr lang="en-US" sz="2800" dirty="0">
              <a:solidFill>
                <a:srgbClr val="FFFFFF"/>
              </a:solidFill>
              <a:latin typeface="Segoe UI Semibold" panose="020B0702040204020203" pitchFamily="34" charset="0"/>
              <a:cs typeface="Segoe UI Semibold" panose="020B0702040204020203" pitchFamily="34" charset="0"/>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On-Demand</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Create and deploy virtual machines in minutes</a:t>
            </a:r>
          </a:p>
          <a:p>
            <a:pPr defTabSz="932228"/>
            <a:endParaRPr lang="en-US" sz="2800" dirty="0">
              <a:solidFill>
                <a:srgbClr val="FFFFFF"/>
              </a:solidFill>
              <a:latin typeface="Segoe UI Semibold" panose="020B0702040204020203" pitchFamily="34" charset="0"/>
              <a:cs typeface="Segoe UI Semibold" panose="020B0702040204020203" pitchFamily="34" charset="0"/>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Scalable</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Scale from one to thousands of virtual machine instances across regions</a:t>
            </a:r>
          </a:p>
          <a:p>
            <a:pPr defTabSz="932148">
              <a:lnSpc>
                <a:spcPct val="90000"/>
              </a:lnSpc>
              <a:spcBef>
                <a:spcPts val="1801"/>
              </a:spcBef>
            </a:pPr>
            <a:endParaRPr lang="en-US" sz="2000" i="1" dirty="0">
              <a:gradFill>
                <a:gsLst>
                  <a:gs pos="100000">
                    <a:srgbClr val="FFFFFF"/>
                  </a:gs>
                  <a:gs pos="0">
                    <a:srgbClr val="FFFFFF"/>
                  </a:gs>
                </a:gsLst>
                <a:lin ang="5400000" scaled="0"/>
              </a:gradFill>
              <a:latin typeface="Segoe UI Light"/>
              <a:ea typeface="ＭＳ Ｐゴシック" charset="0"/>
            </a:endParaRPr>
          </a:p>
        </p:txBody>
      </p:sp>
      <p:pic>
        <p:nvPicPr>
          <p:cNvPr id="6146" name="Picture 2" descr="https://azurecomcdn.azureedge.net/cvt-94a8844cbb7c697429e25b1d011f40c54f6eb973211d576042e5d05976bb0944/images/page/services/virtual-machines/screen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921" y="2229882"/>
            <a:ext cx="5638800" cy="2461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8724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5482" y="113133"/>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dirty="0">
              <a:gradFill>
                <a:gsLst>
                  <a:gs pos="1250">
                    <a:srgbClr val="FFFFFF"/>
                  </a:gs>
                  <a:gs pos="100000">
                    <a:srgbClr val="FFFFFF"/>
                  </a:gs>
                </a:gsLst>
                <a:lin ang="5400000" scaled="0"/>
              </a:gradFill>
              <a:latin typeface="Segoe UI Light"/>
            </a:endParaRPr>
          </a:p>
        </p:txBody>
      </p:sp>
      <p:sp>
        <p:nvSpPr>
          <p:cNvPr id="91" name="Title 1"/>
          <p:cNvSpPr txBox="1">
            <a:spLocks/>
          </p:cNvSpPr>
          <p:nvPr/>
        </p:nvSpPr>
        <p:spPr>
          <a:xfrm>
            <a:off x="4621559" y="3031932"/>
            <a:ext cx="8099832" cy="1061240"/>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80" u="sng" spc="-102" dirty="0">
                <a:gradFill>
                  <a:gsLst>
                    <a:gs pos="1250">
                      <a:srgbClr val="FFFFFF"/>
                    </a:gs>
                    <a:gs pos="100000">
                      <a:srgbClr val="FFFFFF"/>
                    </a:gs>
                  </a:gsLst>
                  <a:lin ang="5400000" scaled="0"/>
                </a:gradFill>
                <a:latin typeface="Segoe UI Light"/>
              </a:rPr>
              <a:t>Azure.com</a:t>
            </a:r>
            <a:br>
              <a:rPr lang="en-US" sz="4080" spc="-102" dirty="0">
                <a:gradFill>
                  <a:gsLst>
                    <a:gs pos="1250">
                      <a:srgbClr val="FFFFFF"/>
                    </a:gs>
                    <a:gs pos="100000">
                      <a:srgbClr val="FFFFFF"/>
                    </a:gs>
                  </a:gsLst>
                  <a:lin ang="5400000" scaled="0"/>
                </a:gradFill>
                <a:latin typeface="Segoe UI Light"/>
              </a:rPr>
            </a:br>
            <a:r>
              <a:rPr lang="en-US" sz="4804" spc="-102" dirty="0">
                <a:gradFill>
                  <a:gsLst>
                    <a:gs pos="1250">
                      <a:srgbClr val="FFFFFF"/>
                    </a:gs>
                    <a:gs pos="100000">
                      <a:srgbClr val="FFFFFF"/>
                    </a:gs>
                  </a:gsLst>
                  <a:lin ang="5400000" scaled="0"/>
                </a:gradFill>
                <a:latin typeface="Segoe UI Light"/>
              </a:rPr>
              <a:t>to get started</a:t>
            </a:r>
            <a:endParaRPr lang="en-US" sz="4804" i="1" spc="-102"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idx="4294967295"/>
          </p:nvPr>
        </p:nvSpPr>
        <p:spPr>
          <a:xfrm>
            <a:off x="482875" y="2875858"/>
            <a:ext cx="3857625" cy="1373387"/>
          </a:xfrm>
        </p:spPr>
        <p:txBody>
          <a:bodyPr/>
          <a:lstStyle/>
          <a:p>
            <a:r>
              <a:rPr lang="en-US" sz="9791" dirty="0"/>
              <a:t>Visit</a:t>
            </a:r>
            <a:endParaRPr lang="en-US" dirty="0"/>
          </a:p>
        </p:txBody>
      </p:sp>
      <p:sp>
        <p:nvSpPr>
          <p:cNvPr id="5" name="AutoShape 22"/>
          <p:cNvSpPr>
            <a:spLocks noChangeAspect="1"/>
          </p:cNvSpPr>
          <p:nvPr/>
        </p:nvSpPr>
        <p:spPr bwMode="auto">
          <a:xfrm>
            <a:off x="3109311" y="3031932"/>
            <a:ext cx="1222951" cy="1244482"/>
          </a:xfrm>
          <a:custGeom>
            <a:avLst/>
            <a:gdLst/>
            <a:ahLst/>
            <a:cxnLst/>
            <a:rect l="0" t="0" r="r" b="b"/>
            <a:pathLst>
              <a:path w="21600" h="21600">
                <a:moveTo>
                  <a:pt x="10604" y="0"/>
                </a:moveTo>
                <a:cubicBezTo>
                  <a:pt x="5560" y="0"/>
                  <a:pt x="1310" y="3336"/>
                  <a:pt x="14" y="7884"/>
                </a:cubicBezTo>
                <a:lnTo>
                  <a:pt x="10113" y="7884"/>
                </a:lnTo>
                <a:lnTo>
                  <a:pt x="10113" y="2891"/>
                </a:lnTo>
                <a:lnTo>
                  <a:pt x="18139" y="10774"/>
                </a:lnTo>
                <a:lnTo>
                  <a:pt x="10113" y="18658"/>
                </a:lnTo>
                <a:lnTo>
                  <a:pt x="10113" y="13665"/>
                </a:lnTo>
                <a:lnTo>
                  <a:pt x="0" y="13665"/>
                </a:lnTo>
                <a:cubicBezTo>
                  <a:pt x="1278" y="18239"/>
                  <a:pt x="5541" y="21600"/>
                  <a:pt x="10604" y="21600"/>
                </a:cubicBezTo>
                <a:cubicBezTo>
                  <a:pt x="16677" y="21600"/>
                  <a:pt x="21600" y="16765"/>
                  <a:pt x="21600" y="10800"/>
                </a:cubicBezTo>
                <a:cubicBezTo>
                  <a:pt x="21600" y="4835"/>
                  <a:pt x="16677" y="0"/>
                  <a:pt x="10604" y="0"/>
                </a:cubicBezTo>
                <a:close/>
                <a:moveTo>
                  <a:pt x="10604" y="0"/>
                </a:moveTo>
              </a:path>
            </a:pathLst>
          </a:custGeom>
          <a:solidFill>
            <a:schemeClr val="bg2"/>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sz="2289" dirty="0"/>
          </a:p>
        </p:txBody>
      </p:sp>
    </p:spTree>
    <p:extLst>
      <p:ext uri="{BB962C8B-B14F-4D97-AF65-F5344CB8AC3E}">
        <p14:creationId xmlns:p14="http://schemas.microsoft.com/office/powerpoint/2010/main" val="2322086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_rels/theme4.xml.rels><?xml version="1.0" encoding="UTF-8" standalone="yes"?>
<Relationships xmlns="http://schemas.openxmlformats.org/package/2006/relationships"><Relationship Id="rId1" Type="http://schemas.openxmlformats.org/officeDocument/2006/relationships/image" Target="../media/image22.png"/></Relationships>
</file>

<file path=ppt/theme/theme1.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Azure_Tour_Template.potx" id="{587800D3-837A-4203-AD98-73E929BC7E57}" vid="{1582EDD5-67FC-4E65-8DAE-AB7B6096230B}"/>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4" ma:contentTypeDescription="Create a new document." ma:contentTypeScope="" ma:versionID="3531e08804abcbde1cae1175dc67a8c7">
  <xsd:schema xmlns:xsd="http://www.w3.org/2001/XMLSchema" xmlns:xs="http://www.w3.org/2001/XMLSchema" xmlns:p="http://schemas.microsoft.com/office/2006/metadata/properties" xmlns:ns1="http://schemas.microsoft.com/sharepoint/v3" xmlns:ns2="79e35840-befe-4dcb-9ae2-2054f19531e9" targetNamespace="http://schemas.microsoft.com/office/2006/metadata/properties" ma:root="true" ma:fieldsID="601379e29de4018418d0967e05e061d6" ns1:_="" ns2:_="">
    <xsd:import namespace="http://schemas.microsoft.com/sharepoint/v3"/>
    <xsd:import namespace="79e35840-befe-4dcb-9ae2-2054f19531e9"/>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2D08EA5-E1BF-4B4A-ADA6-44BBE26D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MS_Azure_Tour_Template</Template>
  <TotalTime>1487</TotalTime>
  <Words>1910</Words>
  <Application>Microsoft Office PowerPoint</Application>
  <PresentationFormat>Custom</PresentationFormat>
  <Paragraphs>373</Paragraphs>
  <Slides>25</Slides>
  <Notes>19</Notes>
  <HiddenSlides>0</HiddenSlides>
  <MMClips>1</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25</vt:i4>
      </vt:variant>
    </vt:vector>
  </HeadingPairs>
  <TitlesOfParts>
    <vt:vector size="37" baseType="lpstr">
      <vt:lpstr>Arial</vt:lpstr>
      <vt:lpstr>Avenir LT Pro 45 Book</vt:lpstr>
      <vt:lpstr>Calibri</vt:lpstr>
      <vt:lpstr>Consolas</vt:lpstr>
      <vt:lpstr>Segoe UI</vt:lpstr>
      <vt:lpstr>Segoe UI Light</vt:lpstr>
      <vt:lpstr>Segoe UI Semibold</vt:lpstr>
      <vt:lpstr>Wingdings</vt:lpstr>
      <vt:lpstr>Azure_Tour_2015_TEMPLATE</vt:lpstr>
      <vt:lpstr>1_5-30629_Build_Template_WHITE</vt:lpstr>
      <vt:lpstr>1_COLOR TEMPLATE</vt:lpstr>
      <vt:lpstr>MS1444_Windows Azure Template 16x9_r08a</vt:lpstr>
      <vt:lpstr>PowerPoint Presentation</vt:lpstr>
      <vt:lpstr>Who am I?</vt:lpstr>
      <vt:lpstr>Azure is an open cloud</vt:lpstr>
      <vt:lpstr>Big  ADJECTIVE 1. of considerable size, extent, or intensity: </vt:lpstr>
      <vt:lpstr>PowerPoint Presentation</vt:lpstr>
      <vt:lpstr>Cloud Computing</vt:lpstr>
      <vt:lpstr>Virtual Machines in Microsoft Azure</vt:lpstr>
      <vt:lpstr>PowerPoint Presentation</vt:lpstr>
      <vt:lpstr>Visit</vt:lpstr>
      <vt:lpstr>Cross-Platform Web Development in Microsoft Azure</vt:lpstr>
      <vt:lpstr>PowerPoint Presentation</vt:lpstr>
      <vt:lpstr>Visit</vt:lpstr>
      <vt:lpstr>Cross-Platform App Development in Microsoft Azure</vt:lpstr>
      <vt:lpstr>PowerPoint Presentation</vt:lpstr>
      <vt:lpstr>Visit</vt:lpstr>
      <vt:lpstr>Internet of Things Scenarios in Microsoft Azure </vt:lpstr>
      <vt:lpstr>PowerPoint Presentation</vt:lpstr>
      <vt:lpstr>Microsoft Azure IoT Suite</vt:lpstr>
      <vt:lpstr>Visit</vt:lpstr>
      <vt:lpstr>Cognitive Services &amp; Bots in Microsoft Azure</vt:lpstr>
      <vt:lpstr>PowerPoint Presentation</vt:lpstr>
      <vt:lpstr>PowerPoint Presentation</vt:lpstr>
      <vt:lpstr>Visit</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Judi Lee</dc:creator>
  <cp:keywords>MSVID, Brand Guidelines, Branding, Visual Identity, grid</cp:keywords>
  <dc:description>Template: Maryfj_x000d_
Formatting: Maryf_x000d_
Audience Type: Internal</dc:description>
  <cp:lastModifiedBy>Paul DeCarlo</cp:lastModifiedBy>
  <cp:revision>66</cp:revision>
  <dcterms:created xsi:type="dcterms:W3CDTF">2015-10-12T21:45:29Z</dcterms:created>
  <dcterms:modified xsi:type="dcterms:W3CDTF">2019-02-12T23:29:53Z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